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27"/>
  </p:notesMasterIdLst>
  <p:sldIdLst>
    <p:sldId id="408" r:id="rId4"/>
    <p:sldId id="271" r:id="rId5"/>
    <p:sldId id="262" r:id="rId6"/>
    <p:sldId id="261" r:id="rId7"/>
    <p:sldId id="335" r:id="rId8"/>
    <p:sldId id="288" r:id="rId9"/>
    <p:sldId id="285" r:id="rId10"/>
    <p:sldId id="402" r:id="rId11"/>
    <p:sldId id="280" r:id="rId12"/>
    <p:sldId id="278" r:id="rId13"/>
    <p:sldId id="403" r:id="rId14"/>
    <p:sldId id="404" r:id="rId15"/>
    <p:sldId id="405" r:id="rId16"/>
    <p:sldId id="268" r:id="rId17"/>
    <p:sldId id="397" r:id="rId18"/>
    <p:sldId id="276" r:id="rId19"/>
    <p:sldId id="396" r:id="rId20"/>
    <p:sldId id="394" r:id="rId21"/>
    <p:sldId id="407" r:id="rId22"/>
    <p:sldId id="406" r:id="rId23"/>
    <p:sldId id="291" r:id="rId24"/>
    <p:sldId id="399" r:id="rId25"/>
    <p:sldId id="289" r:id="rId26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69" autoAdjust="0"/>
    <p:restoredTop sz="96196" autoAdjust="0"/>
  </p:normalViewPr>
  <p:slideViewPr>
    <p:cSldViewPr snapToGrid="0">
      <p:cViewPr varScale="1">
        <p:scale>
          <a:sx n="88" d="100"/>
          <a:sy n="88" d="100"/>
        </p:scale>
        <p:origin x="413" y="62"/>
      </p:cViewPr>
      <p:guideLst>
        <p:guide orient="horz" pos="23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30DB4A-D8B6-444A-97FC-B379347A49B4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100DC-7169-4755-83CA-EBF300ECE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57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9BFB55-A802-447E-A910-BBD71F40588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6457B7BB-CD07-47C5-9965-2FA032CA8D5B}"/>
              </a:ext>
            </a:extLst>
          </p:cNvPr>
          <p:cNvSpPr/>
          <p:nvPr userDrawn="1"/>
        </p:nvSpPr>
        <p:spPr>
          <a:xfrm flipH="1">
            <a:off x="8052178" y="0"/>
            <a:ext cx="4139819" cy="6858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B81EF693-46E2-4180-A982-14109E40CB06}"/>
              </a:ext>
            </a:extLst>
          </p:cNvPr>
          <p:cNvSpPr/>
          <p:nvPr userDrawn="1"/>
        </p:nvSpPr>
        <p:spPr>
          <a:xfrm rot="10800000" flipH="1">
            <a:off x="4" y="0"/>
            <a:ext cx="4139819" cy="6858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5738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9724905C-0466-437C-B401-0D9138D8404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407010" y="2578730"/>
            <a:ext cx="1786270" cy="178627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07F0600E-0EC8-4BFF-B37B-C982DE03E9B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84660" y="2578730"/>
            <a:ext cx="1786270" cy="178627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D49170B7-DADE-4D0A-8BF8-230A982B74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762309" y="2578730"/>
            <a:ext cx="1786270" cy="178627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27648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12B6C6-12D5-49A1-B688-91C869139E0E}"/>
              </a:ext>
            </a:extLst>
          </p:cNvPr>
          <p:cNvSpPr/>
          <p:nvPr userDrawn="1"/>
        </p:nvSpPr>
        <p:spPr>
          <a:xfrm>
            <a:off x="0" y="0"/>
            <a:ext cx="12192000" cy="388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D:\KBM-정애\014-Fullppt\PNG이미지\탭.png">
            <a:extLst>
              <a:ext uri="{FF2B5EF4-FFF2-40B4-BE49-F238E27FC236}">
                <a16:creationId xmlns:a16="http://schemas.microsoft.com/office/drawing/2014/main" id="{71CF212A-1782-49B4-8B17-581DC5D7B3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552" y="1709312"/>
            <a:ext cx="3530683" cy="434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D:\KBM-정애\014-Fullppt\PNG이미지\핸드폰.png">
            <a:extLst>
              <a:ext uri="{FF2B5EF4-FFF2-40B4-BE49-F238E27FC236}">
                <a16:creationId xmlns:a16="http://schemas.microsoft.com/office/drawing/2014/main" id="{F6F9CC28-F54D-4BAA-BF10-18180D05E3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10" y="3259539"/>
            <a:ext cx="2660906" cy="322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510637AE-6F5C-4D3F-9611-7DA2098A8029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8660866" y="2158177"/>
            <a:ext cx="2449154" cy="31255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296F8098-C31E-4554-BACD-2C26FE4D24E9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886576" y="3403405"/>
            <a:ext cx="1484457" cy="23306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1056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5039883" y="404664"/>
            <a:ext cx="7152117" cy="1368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641856" y="733302"/>
            <a:ext cx="596667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0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03988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6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5353824" y="733302"/>
            <a:ext cx="203696" cy="722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8C2D50-3619-48EA-833C-CBFA42C474ED}"/>
              </a:ext>
            </a:extLst>
          </p:cNvPr>
          <p:cNvGrpSpPr/>
          <p:nvPr userDrawn="1"/>
        </p:nvGrpSpPr>
        <p:grpSpPr>
          <a:xfrm rot="10800000" flipH="1" flipV="1">
            <a:off x="5688624" y="5899288"/>
            <a:ext cx="6170002" cy="862288"/>
            <a:chOff x="-711608" y="4905446"/>
            <a:chExt cx="12267395" cy="1714429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BE6F97E-237C-4F49-BF74-07AD0A30E4A6}"/>
                </a:ext>
              </a:extLst>
            </p:cNvPr>
            <p:cNvSpPr/>
            <p:nvPr/>
          </p:nvSpPr>
          <p:spPr>
            <a:xfrm>
              <a:off x="6913640" y="4905446"/>
              <a:ext cx="4642147" cy="1714429"/>
            </a:xfrm>
            <a:custGeom>
              <a:avLst/>
              <a:gdLst>
                <a:gd name="connsiteX0" fmla="*/ 4794342 w 4797505"/>
                <a:gd name="connsiteY0" fmla="*/ 184721 h 1771805"/>
                <a:gd name="connsiteX1" fmla="*/ 4759588 w 4797505"/>
                <a:gd name="connsiteY1" fmla="*/ 70236 h 1771805"/>
                <a:gd name="connsiteX2" fmla="*/ 4668953 w 4797505"/>
                <a:gd name="connsiteY2" fmla="*/ 27303 h 1771805"/>
                <a:gd name="connsiteX3" fmla="*/ 4624657 w 4797505"/>
                <a:gd name="connsiteY3" fmla="*/ 6178 h 1771805"/>
                <a:gd name="connsiteX4" fmla="*/ 4564007 w 4797505"/>
                <a:gd name="connsiteY4" fmla="*/ 39570 h 1771805"/>
                <a:gd name="connsiteX5" fmla="*/ 4616480 w 4797505"/>
                <a:gd name="connsiteY5" fmla="*/ 84546 h 1771805"/>
                <a:gd name="connsiteX6" fmla="*/ 4665545 w 4797505"/>
                <a:gd name="connsiteY6" fmla="*/ 71598 h 1771805"/>
                <a:gd name="connsiteX7" fmla="*/ 4727559 w 4797505"/>
                <a:gd name="connsiteY7" fmla="*/ 101583 h 1771805"/>
                <a:gd name="connsiteX8" fmla="*/ 4750047 w 4797505"/>
                <a:gd name="connsiteY8" fmla="*/ 180633 h 1771805"/>
                <a:gd name="connsiteX9" fmla="*/ 4663501 w 4797505"/>
                <a:gd name="connsiteY9" fmla="*/ 456625 h 1771805"/>
                <a:gd name="connsiteX10" fmla="*/ 4638968 w 4797505"/>
                <a:gd name="connsiteY10" fmla="*/ 494787 h 1771805"/>
                <a:gd name="connsiteX11" fmla="*/ 4613073 w 4797505"/>
                <a:gd name="connsiteY11" fmla="*/ 507054 h 1771805"/>
                <a:gd name="connsiteX12" fmla="*/ 4430440 w 4797505"/>
                <a:gd name="connsiteY12" fmla="*/ 593600 h 1771805"/>
                <a:gd name="connsiteX13" fmla="*/ 4257349 w 4797505"/>
                <a:gd name="connsiteY13" fmla="*/ 504328 h 1771805"/>
                <a:gd name="connsiteX14" fmla="*/ 4231453 w 4797505"/>
                <a:gd name="connsiteY14" fmla="*/ 492062 h 1771805"/>
                <a:gd name="connsiteX15" fmla="*/ 4206920 w 4797505"/>
                <a:gd name="connsiteY15" fmla="*/ 453900 h 1771805"/>
                <a:gd name="connsiteX16" fmla="*/ 4119011 w 4797505"/>
                <a:gd name="connsiteY16" fmla="*/ 178588 h 1771805"/>
                <a:gd name="connsiteX17" fmla="*/ 4140818 w 4797505"/>
                <a:gd name="connsiteY17" fmla="*/ 99538 h 1771805"/>
                <a:gd name="connsiteX18" fmla="*/ 4203513 w 4797505"/>
                <a:gd name="connsiteY18" fmla="*/ 69554 h 1771805"/>
                <a:gd name="connsiteX19" fmla="*/ 4252578 w 4797505"/>
                <a:gd name="connsiteY19" fmla="*/ 82502 h 1771805"/>
                <a:gd name="connsiteX20" fmla="*/ 4305051 w 4797505"/>
                <a:gd name="connsiteY20" fmla="*/ 37525 h 1771805"/>
                <a:gd name="connsiteX21" fmla="*/ 4244401 w 4797505"/>
                <a:gd name="connsiteY21" fmla="*/ 4134 h 1771805"/>
                <a:gd name="connsiteX22" fmla="*/ 4199424 w 4797505"/>
                <a:gd name="connsiteY22" fmla="*/ 25259 h 1771805"/>
                <a:gd name="connsiteX23" fmla="*/ 4109471 w 4797505"/>
                <a:gd name="connsiteY23" fmla="*/ 68191 h 1771805"/>
                <a:gd name="connsiteX24" fmla="*/ 4075398 w 4797505"/>
                <a:gd name="connsiteY24" fmla="*/ 183359 h 1771805"/>
                <a:gd name="connsiteX25" fmla="*/ 4196698 w 4797505"/>
                <a:gd name="connsiteY25" fmla="*/ 520002 h 1771805"/>
                <a:gd name="connsiteX26" fmla="*/ 4204195 w 4797505"/>
                <a:gd name="connsiteY26" fmla="*/ 549986 h 1771805"/>
                <a:gd name="connsiteX27" fmla="*/ 4391597 w 4797505"/>
                <a:gd name="connsiteY27" fmla="*/ 660383 h 1771805"/>
                <a:gd name="connsiteX28" fmla="*/ 4391597 w 4797505"/>
                <a:gd name="connsiteY28" fmla="*/ 928880 h 1771805"/>
                <a:gd name="connsiteX29" fmla="*/ 4318680 w 4797505"/>
                <a:gd name="connsiteY29" fmla="*/ 1031099 h 1771805"/>
                <a:gd name="connsiteX30" fmla="*/ 3718992 w 4797505"/>
                <a:gd name="connsiteY30" fmla="*/ 1031099 h 1771805"/>
                <a:gd name="connsiteX31" fmla="*/ 3638579 w 4797505"/>
                <a:gd name="connsiteY31" fmla="*/ 673331 h 1771805"/>
                <a:gd name="connsiteX32" fmla="*/ 3626313 w 4797505"/>
                <a:gd name="connsiteY32" fmla="*/ 654250 h 1771805"/>
                <a:gd name="connsiteX33" fmla="*/ 3604506 w 4797505"/>
                <a:gd name="connsiteY33" fmla="*/ 646754 h 1771805"/>
                <a:gd name="connsiteX34" fmla="*/ 3603825 w 4797505"/>
                <a:gd name="connsiteY34" fmla="*/ 646754 h 1771805"/>
                <a:gd name="connsiteX35" fmla="*/ 3582018 w 4797505"/>
                <a:gd name="connsiteY35" fmla="*/ 654931 h 1771805"/>
                <a:gd name="connsiteX36" fmla="*/ 3570433 w 4797505"/>
                <a:gd name="connsiteY36" fmla="*/ 674694 h 1771805"/>
                <a:gd name="connsiteX37" fmla="*/ 3504331 w 4797505"/>
                <a:gd name="connsiteY37" fmla="*/ 1030418 h 1771805"/>
                <a:gd name="connsiteX38" fmla="*/ 3404837 w 4797505"/>
                <a:gd name="connsiteY38" fmla="*/ 1030418 h 1771805"/>
                <a:gd name="connsiteX39" fmla="*/ 3272633 w 4797505"/>
                <a:gd name="connsiteY39" fmla="*/ 319651 h 1771805"/>
                <a:gd name="connsiteX40" fmla="*/ 3261048 w 4797505"/>
                <a:gd name="connsiteY40" fmla="*/ 298526 h 1771805"/>
                <a:gd name="connsiteX41" fmla="*/ 3238560 w 4797505"/>
                <a:gd name="connsiteY41" fmla="*/ 290348 h 1771805"/>
                <a:gd name="connsiteX42" fmla="*/ 3216072 w 4797505"/>
                <a:gd name="connsiteY42" fmla="*/ 298526 h 1771805"/>
                <a:gd name="connsiteX43" fmla="*/ 3204487 w 4797505"/>
                <a:gd name="connsiteY43" fmla="*/ 319651 h 1771805"/>
                <a:gd name="connsiteX44" fmla="*/ 3060016 w 4797505"/>
                <a:gd name="connsiteY44" fmla="*/ 1199421 h 1771805"/>
                <a:gd name="connsiteX45" fmla="*/ 3046387 w 4797505"/>
                <a:gd name="connsiteY45" fmla="*/ 1041321 h 1771805"/>
                <a:gd name="connsiteX46" fmla="*/ 3035484 w 4797505"/>
                <a:gd name="connsiteY46" fmla="*/ 1018833 h 1771805"/>
                <a:gd name="connsiteX47" fmla="*/ 3012314 w 4797505"/>
                <a:gd name="connsiteY47" fmla="*/ 1009293 h 1771805"/>
                <a:gd name="connsiteX48" fmla="*/ 2970745 w 4797505"/>
                <a:gd name="connsiteY48" fmla="*/ 1009293 h 1771805"/>
                <a:gd name="connsiteX49" fmla="*/ 2970745 w 4797505"/>
                <a:gd name="connsiteY49" fmla="*/ 1008611 h 1771805"/>
                <a:gd name="connsiteX50" fmla="*/ 2938716 w 4797505"/>
                <a:gd name="connsiteY50" fmla="*/ 1008611 h 1771805"/>
                <a:gd name="connsiteX51" fmla="*/ 2909413 w 4797505"/>
                <a:gd name="connsiteY51" fmla="*/ 1008611 h 1771805"/>
                <a:gd name="connsiteX52" fmla="*/ 1420414 w 4797505"/>
                <a:gd name="connsiteY52" fmla="*/ 1008611 h 1771805"/>
                <a:gd name="connsiteX53" fmla="*/ 1399289 w 4797505"/>
                <a:gd name="connsiteY53" fmla="*/ 1008611 h 1771805"/>
                <a:gd name="connsiteX54" fmla="*/ 1380889 w 4797505"/>
                <a:gd name="connsiteY54" fmla="*/ 1008611 h 1771805"/>
                <a:gd name="connsiteX55" fmla="*/ 1358401 w 4797505"/>
                <a:gd name="connsiteY55" fmla="*/ 1016789 h 1771805"/>
                <a:gd name="connsiteX56" fmla="*/ 1346816 w 4797505"/>
                <a:gd name="connsiteY56" fmla="*/ 1037914 h 1771805"/>
                <a:gd name="connsiteX57" fmla="*/ 1250048 w 4797505"/>
                <a:gd name="connsiteY57" fmla="*/ 1495176 h 1771805"/>
                <a:gd name="connsiteX58" fmla="*/ 1083771 w 4797505"/>
                <a:gd name="connsiteY58" fmla="*/ 567023 h 1771805"/>
                <a:gd name="connsiteX59" fmla="*/ 1072186 w 4797505"/>
                <a:gd name="connsiteY59" fmla="*/ 545897 h 1771805"/>
                <a:gd name="connsiteX60" fmla="*/ 1049698 w 4797505"/>
                <a:gd name="connsiteY60" fmla="*/ 537720 h 1771805"/>
                <a:gd name="connsiteX61" fmla="*/ 1049016 w 4797505"/>
                <a:gd name="connsiteY61" fmla="*/ 537720 h 1771805"/>
                <a:gd name="connsiteX62" fmla="*/ 1048335 w 4797505"/>
                <a:gd name="connsiteY62" fmla="*/ 537720 h 1771805"/>
                <a:gd name="connsiteX63" fmla="*/ 1025847 w 4797505"/>
                <a:gd name="connsiteY63" fmla="*/ 547260 h 1771805"/>
                <a:gd name="connsiteX64" fmla="*/ 1014943 w 4797505"/>
                <a:gd name="connsiteY64" fmla="*/ 569748 h 1771805"/>
                <a:gd name="connsiteX65" fmla="*/ 978144 w 4797505"/>
                <a:gd name="connsiteY65" fmla="*/ 1009293 h 1771805"/>
                <a:gd name="connsiteX66" fmla="*/ 899094 w 4797505"/>
                <a:gd name="connsiteY66" fmla="*/ 1009293 h 1771805"/>
                <a:gd name="connsiteX67" fmla="*/ 876606 w 4797505"/>
                <a:gd name="connsiteY67" fmla="*/ 1017470 h 1771805"/>
                <a:gd name="connsiteX68" fmla="*/ 865021 w 4797505"/>
                <a:gd name="connsiteY68" fmla="*/ 1038595 h 1771805"/>
                <a:gd name="connsiteX69" fmla="*/ 805052 w 4797505"/>
                <a:gd name="connsiteY69" fmla="*/ 1289374 h 1771805"/>
                <a:gd name="connsiteX70" fmla="*/ 775068 w 4797505"/>
                <a:gd name="connsiteY70" fmla="*/ 1052906 h 1771805"/>
                <a:gd name="connsiteX71" fmla="*/ 762801 w 4797505"/>
                <a:gd name="connsiteY71" fmla="*/ 1033144 h 1771805"/>
                <a:gd name="connsiteX72" fmla="*/ 740995 w 4797505"/>
                <a:gd name="connsiteY72" fmla="*/ 1025648 h 1771805"/>
                <a:gd name="connsiteX73" fmla="*/ 3651 w 4797505"/>
                <a:gd name="connsiteY73" fmla="*/ 1025648 h 1771805"/>
                <a:gd name="connsiteX74" fmla="*/ 3651 w 4797505"/>
                <a:gd name="connsiteY74" fmla="*/ 1095157 h 1771805"/>
                <a:gd name="connsiteX75" fmla="*/ 713055 w 4797505"/>
                <a:gd name="connsiteY75" fmla="*/ 1095157 h 1771805"/>
                <a:gd name="connsiteX76" fmla="*/ 775749 w 4797505"/>
                <a:gd name="connsiteY76" fmla="*/ 1486999 h 1771805"/>
                <a:gd name="connsiteX77" fmla="*/ 788016 w 4797505"/>
                <a:gd name="connsiteY77" fmla="*/ 1506761 h 1771805"/>
                <a:gd name="connsiteX78" fmla="*/ 810504 w 4797505"/>
                <a:gd name="connsiteY78" fmla="*/ 1514257 h 1771805"/>
                <a:gd name="connsiteX79" fmla="*/ 810504 w 4797505"/>
                <a:gd name="connsiteY79" fmla="*/ 1514257 h 1771805"/>
                <a:gd name="connsiteX80" fmla="*/ 832311 w 4797505"/>
                <a:gd name="connsiteY80" fmla="*/ 1506080 h 1771805"/>
                <a:gd name="connsiteX81" fmla="*/ 843896 w 4797505"/>
                <a:gd name="connsiteY81" fmla="*/ 1485636 h 1771805"/>
                <a:gd name="connsiteX82" fmla="*/ 929079 w 4797505"/>
                <a:gd name="connsiteY82" fmla="*/ 1080165 h 1771805"/>
                <a:gd name="connsiteX83" fmla="*/ 1010173 w 4797505"/>
                <a:gd name="connsiteY83" fmla="*/ 1080165 h 1771805"/>
                <a:gd name="connsiteX84" fmla="*/ 1033343 w 4797505"/>
                <a:gd name="connsiteY84" fmla="*/ 1071306 h 1771805"/>
                <a:gd name="connsiteX85" fmla="*/ 1044246 w 4797505"/>
                <a:gd name="connsiteY85" fmla="*/ 1048817 h 1771805"/>
                <a:gd name="connsiteX86" fmla="*/ 1057875 w 4797505"/>
                <a:gd name="connsiteY86" fmla="*/ 890036 h 1771805"/>
                <a:gd name="connsiteX87" fmla="*/ 1216656 w 4797505"/>
                <a:gd name="connsiteY87" fmla="*/ 1740503 h 1771805"/>
                <a:gd name="connsiteX88" fmla="*/ 1228241 w 4797505"/>
                <a:gd name="connsiteY88" fmla="*/ 1761629 h 1771805"/>
                <a:gd name="connsiteX89" fmla="*/ 1250730 w 4797505"/>
                <a:gd name="connsiteY89" fmla="*/ 1769806 h 1771805"/>
                <a:gd name="connsiteX90" fmla="*/ 1273218 w 4797505"/>
                <a:gd name="connsiteY90" fmla="*/ 1760947 h 1771805"/>
                <a:gd name="connsiteX91" fmla="*/ 1284803 w 4797505"/>
                <a:gd name="connsiteY91" fmla="*/ 1739822 h 1771805"/>
                <a:gd name="connsiteX92" fmla="*/ 1410192 w 4797505"/>
                <a:gd name="connsiteY92" fmla="*/ 1078802 h 1771805"/>
                <a:gd name="connsiteX93" fmla="*/ 2907369 w 4797505"/>
                <a:gd name="connsiteY93" fmla="*/ 1078802 h 1771805"/>
                <a:gd name="connsiteX94" fmla="*/ 2936671 w 4797505"/>
                <a:gd name="connsiteY94" fmla="*/ 1078802 h 1771805"/>
                <a:gd name="connsiteX95" fmla="*/ 2968700 w 4797505"/>
                <a:gd name="connsiteY95" fmla="*/ 1078802 h 1771805"/>
                <a:gd name="connsiteX96" fmla="*/ 2968700 w 4797505"/>
                <a:gd name="connsiteY96" fmla="*/ 1078120 h 1771805"/>
                <a:gd name="connsiteX97" fmla="*/ 2978922 w 4797505"/>
                <a:gd name="connsiteY97" fmla="*/ 1078120 h 1771805"/>
                <a:gd name="connsiteX98" fmla="*/ 3015721 w 4797505"/>
                <a:gd name="connsiteY98" fmla="*/ 1497221 h 1771805"/>
                <a:gd name="connsiteX99" fmla="*/ 3026625 w 4797505"/>
                <a:gd name="connsiteY99" fmla="*/ 1519027 h 1771805"/>
                <a:gd name="connsiteX100" fmla="*/ 3049113 w 4797505"/>
                <a:gd name="connsiteY100" fmla="*/ 1528568 h 1771805"/>
                <a:gd name="connsiteX101" fmla="*/ 3049794 w 4797505"/>
                <a:gd name="connsiteY101" fmla="*/ 1528568 h 1771805"/>
                <a:gd name="connsiteX102" fmla="*/ 3050476 w 4797505"/>
                <a:gd name="connsiteY102" fmla="*/ 1528568 h 1771805"/>
                <a:gd name="connsiteX103" fmla="*/ 3072964 w 4797505"/>
                <a:gd name="connsiteY103" fmla="*/ 1520390 h 1771805"/>
                <a:gd name="connsiteX104" fmla="*/ 3084549 w 4797505"/>
                <a:gd name="connsiteY104" fmla="*/ 1499265 h 1771805"/>
                <a:gd name="connsiteX105" fmla="*/ 3237197 w 4797505"/>
                <a:gd name="connsiteY105" fmla="*/ 563615 h 1771805"/>
                <a:gd name="connsiteX106" fmla="*/ 3340098 w 4797505"/>
                <a:gd name="connsiteY106" fmla="*/ 1068580 h 1771805"/>
                <a:gd name="connsiteX107" fmla="*/ 3340098 w 4797505"/>
                <a:gd name="connsiteY107" fmla="*/ 1068580 h 1771805"/>
                <a:gd name="connsiteX108" fmla="*/ 3351683 w 4797505"/>
                <a:gd name="connsiteY108" fmla="*/ 1089705 h 1771805"/>
                <a:gd name="connsiteX109" fmla="*/ 3374171 w 4797505"/>
                <a:gd name="connsiteY109" fmla="*/ 1098564 h 1771805"/>
                <a:gd name="connsiteX110" fmla="*/ 3533634 w 4797505"/>
                <a:gd name="connsiteY110" fmla="*/ 1098564 h 1771805"/>
                <a:gd name="connsiteX111" fmla="*/ 3555441 w 4797505"/>
                <a:gd name="connsiteY111" fmla="*/ 1090387 h 1771805"/>
                <a:gd name="connsiteX112" fmla="*/ 3567026 w 4797505"/>
                <a:gd name="connsiteY112" fmla="*/ 1069943 h 1771805"/>
                <a:gd name="connsiteX113" fmla="*/ 3607232 w 4797505"/>
                <a:gd name="connsiteY113" fmla="*/ 842334 h 1771805"/>
                <a:gd name="connsiteX114" fmla="*/ 3656979 w 4797505"/>
                <a:gd name="connsiteY114" fmla="*/ 1071987 h 1771805"/>
                <a:gd name="connsiteX115" fmla="*/ 3669245 w 4797505"/>
                <a:gd name="connsiteY115" fmla="*/ 1091068 h 1771805"/>
                <a:gd name="connsiteX116" fmla="*/ 3690371 w 4797505"/>
                <a:gd name="connsiteY116" fmla="*/ 1098564 h 1771805"/>
                <a:gd name="connsiteX117" fmla="*/ 4326858 w 4797505"/>
                <a:gd name="connsiteY117" fmla="*/ 1098564 h 1771805"/>
                <a:gd name="connsiteX118" fmla="*/ 4368427 w 4797505"/>
                <a:gd name="connsiteY118" fmla="*/ 1098564 h 1771805"/>
                <a:gd name="connsiteX119" fmla="*/ 4459744 w 4797505"/>
                <a:gd name="connsiteY119" fmla="*/ 1015426 h 1771805"/>
                <a:gd name="connsiteX120" fmla="*/ 4459744 w 4797505"/>
                <a:gd name="connsiteY120" fmla="*/ 659020 h 1771805"/>
                <a:gd name="connsiteX121" fmla="*/ 4665545 w 4797505"/>
                <a:gd name="connsiteY121" fmla="*/ 552030 h 1771805"/>
                <a:gd name="connsiteX122" fmla="*/ 4673042 w 4797505"/>
                <a:gd name="connsiteY122" fmla="*/ 522046 h 1771805"/>
                <a:gd name="connsiteX123" fmla="*/ 4794342 w 4797505"/>
                <a:gd name="connsiteY123" fmla="*/ 184721 h 177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4797505" h="1771805">
                  <a:moveTo>
                    <a:pt x="4794342" y="184721"/>
                  </a:moveTo>
                  <a:cubicBezTo>
                    <a:pt x="4799112" y="137019"/>
                    <a:pt x="4787527" y="98176"/>
                    <a:pt x="4759588" y="70236"/>
                  </a:cubicBezTo>
                  <a:cubicBezTo>
                    <a:pt x="4733692" y="43658"/>
                    <a:pt x="4698256" y="32074"/>
                    <a:pt x="4668953" y="27303"/>
                  </a:cubicBezTo>
                  <a:cubicBezTo>
                    <a:pt x="4659412" y="16400"/>
                    <a:pt x="4643739" y="8222"/>
                    <a:pt x="4624657" y="6178"/>
                  </a:cubicBezTo>
                  <a:cubicBezTo>
                    <a:pt x="4593310" y="2771"/>
                    <a:pt x="4566052" y="18444"/>
                    <a:pt x="4564007" y="39570"/>
                  </a:cubicBezTo>
                  <a:cubicBezTo>
                    <a:pt x="4561963" y="61377"/>
                    <a:pt x="4585814" y="81820"/>
                    <a:pt x="4616480" y="84546"/>
                  </a:cubicBezTo>
                  <a:cubicBezTo>
                    <a:pt x="4636242" y="86591"/>
                    <a:pt x="4653961" y="81139"/>
                    <a:pt x="4665545" y="71598"/>
                  </a:cubicBezTo>
                  <a:cubicBezTo>
                    <a:pt x="4686671" y="75687"/>
                    <a:pt x="4711203" y="83865"/>
                    <a:pt x="4727559" y="101583"/>
                  </a:cubicBezTo>
                  <a:cubicBezTo>
                    <a:pt x="4745958" y="119982"/>
                    <a:pt x="4753454" y="145878"/>
                    <a:pt x="4750047" y="180633"/>
                  </a:cubicBezTo>
                  <a:cubicBezTo>
                    <a:pt x="4742551" y="254912"/>
                    <a:pt x="4715974" y="366672"/>
                    <a:pt x="4663501" y="456625"/>
                  </a:cubicBezTo>
                  <a:cubicBezTo>
                    <a:pt x="4655323" y="470255"/>
                    <a:pt x="4647146" y="483203"/>
                    <a:pt x="4638968" y="494787"/>
                  </a:cubicBezTo>
                  <a:cubicBezTo>
                    <a:pt x="4629428" y="494787"/>
                    <a:pt x="4619888" y="499558"/>
                    <a:pt x="4613073" y="507054"/>
                  </a:cubicBezTo>
                  <a:cubicBezTo>
                    <a:pt x="4561963" y="567023"/>
                    <a:pt x="4499268" y="593600"/>
                    <a:pt x="4430440" y="593600"/>
                  </a:cubicBezTo>
                  <a:cubicBezTo>
                    <a:pt x="4365020" y="591555"/>
                    <a:pt x="4306414" y="562252"/>
                    <a:pt x="4257349" y="504328"/>
                  </a:cubicBezTo>
                  <a:cubicBezTo>
                    <a:pt x="4250534" y="496150"/>
                    <a:pt x="4240993" y="492062"/>
                    <a:pt x="4231453" y="492062"/>
                  </a:cubicBezTo>
                  <a:cubicBezTo>
                    <a:pt x="4223275" y="480477"/>
                    <a:pt x="4214417" y="467529"/>
                    <a:pt x="4206920" y="453900"/>
                  </a:cubicBezTo>
                  <a:cubicBezTo>
                    <a:pt x="4153766" y="363946"/>
                    <a:pt x="4126507" y="252186"/>
                    <a:pt x="4119011" y="178588"/>
                  </a:cubicBezTo>
                  <a:cubicBezTo>
                    <a:pt x="4115604" y="143834"/>
                    <a:pt x="4122419" y="117938"/>
                    <a:pt x="4140818" y="99538"/>
                  </a:cubicBezTo>
                  <a:cubicBezTo>
                    <a:pt x="4157855" y="81820"/>
                    <a:pt x="4181706" y="73643"/>
                    <a:pt x="4203513" y="69554"/>
                  </a:cubicBezTo>
                  <a:cubicBezTo>
                    <a:pt x="4214417" y="79095"/>
                    <a:pt x="4232816" y="84546"/>
                    <a:pt x="4252578" y="82502"/>
                  </a:cubicBezTo>
                  <a:cubicBezTo>
                    <a:pt x="4283926" y="79095"/>
                    <a:pt x="4307777" y="59332"/>
                    <a:pt x="4305051" y="37525"/>
                  </a:cubicBezTo>
                  <a:cubicBezTo>
                    <a:pt x="4303007" y="15718"/>
                    <a:pt x="4275748" y="726"/>
                    <a:pt x="4244401" y="4134"/>
                  </a:cubicBezTo>
                  <a:cubicBezTo>
                    <a:pt x="4225320" y="6178"/>
                    <a:pt x="4208964" y="14356"/>
                    <a:pt x="4199424" y="25259"/>
                  </a:cubicBezTo>
                  <a:cubicBezTo>
                    <a:pt x="4170121" y="30029"/>
                    <a:pt x="4135366" y="42296"/>
                    <a:pt x="4109471" y="68191"/>
                  </a:cubicBezTo>
                  <a:cubicBezTo>
                    <a:pt x="4081531" y="96131"/>
                    <a:pt x="4069946" y="134975"/>
                    <a:pt x="4075398" y="183359"/>
                  </a:cubicBezTo>
                  <a:cubicBezTo>
                    <a:pt x="4083575" y="262408"/>
                    <a:pt x="4118330" y="413012"/>
                    <a:pt x="4196698" y="520002"/>
                  </a:cubicBezTo>
                  <a:cubicBezTo>
                    <a:pt x="4194654" y="530224"/>
                    <a:pt x="4197380" y="541127"/>
                    <a:pt x="4204195" y="549986"/>
                  </a:cubicBezTo>
                  <a:cubicBezTo>
                    <a:pt x="4258712" y="614044"/>
                    <a:pt x="4319362" y="647435"/>
                    <a:pt x="4391597" y="660383"/>
                  </a:cubicBezTo>
                  <a:lnTo>
                    <a:pt x="4391597" y="928880"/>
                  </a:lnTo>
                  <a:cubicBezTo>
                    <a:pt x="4392960" y="972494"/>
                    <a:pt x="4385464" y="1027011"/>
                    <a:pt x="4318680" y="1031099"/>
                  </a:cubicBezTo>
                  <a:lnTo>
                    <a:pt x="3718992" y="1031099"/>
                  </a:lnTo>
                  <a:lnTo>
                    <a:pt x="3638579" y="673331"/>
                  </a:lnTo>
                  <a:cubicBezTo>
                    <a:pt x="3636535" y="665153"/>
                    <a:pt x="3632446" y="659020"/>
                    <a:pt x="3626313" y="654250"/>
                  </a:cubicBezTo>
                  <a:cubicBezTo>
                    <a:pt x="3620861" y="649480"/>
                    <a:pt x="3613365" y="647435"/>
                    <a:pt x="3604506" y="646754"/>
                  </a:cubicBezTo>
                  <a:lnTo>
                    <a:pt x="3603825" y="646754"/>
                  </a:lnTo>
                  <a:cubicBezTo>
                    <a:pt x="3595647" y="646754"/>
                    <a:pt x="3588151" y="649480"/>
                    <a:pt x="3582018" y="654931"/>
                  </a:cubicBezTo>
                  <a:cubicBezTo>
                    <a:pt x="3576566" y="659702"/>
                    <a:pt x="3571796" y="666516"/>
                    <a:pt x="3570433" y="674694"/>
                  </a:cubicBezTo>
                  <a:lnTo>
                    <a:pt x="3504331" y="1030418"/>
                  </a:lnTo>
                  <a:lnTo>
                    <a:pt x="3404837" y="1030418"/>
                  </a:lnTo>
                  <a:lnTo>
                    <a:pt x="3272633" y="319651"/>
                  </a:lnTo>
                  <a:cubicBezTo>
                    <a:pt x="3271270" y="311474"/>
                    <a:pt x="3267182" y="303978"/>
                    <a:pt x="3261048" y="298526"/>
                  </a:cubicBezTo>
                  <a:cubicBezTo>
                    <a:pt x="3254915" y="293074"/>
                    <a:pt x="3246738" y="290348"/>
                    <a:pt x="3238560" y="290348"/>
                  </a:cubicBezTo>
                  <a:cubicBezTo>
                    <a:pt x="3230382" y="290348"/>
                    <a:pt x="3222205" y="293756"/>
                    <a:pt x="3216072" y="298526"/>
                  </a:cubicBezTo>
                  <a:cubicBezTo>
                    <a:pt x="3209938" y="303978"/>
                    <a:pt x="3205850" y="311474"/>
                    <a:pt x="3204487" y="319651"/>
                  </a:cubicBezTo>
                  <a:lnTo>
                    <a:pt x="3060016" y="1199421"/>
                  </a:lnTo>
                  <a:lnTo>
                    <a:pt x="3046387" y="1041321"/>
                  </a:lnTo>
                  <a:cubicBezTo>
                    <a:pt x="3045706" y="1032462"/>
                    <a:pt x="3041617" y="1024285"/>
                    <a:pt x="3035484" y="1018833"/>
                  </a:cubicBezTo>
                  <a:cubicBezTo>
                    <a:pt x="3029351" y="1013381"/>
                    <a:pt x="3021173" y="1009293"/>
                    <a:pt x="3012314" y="1009293"/>
                  </a:cubicBezTo>
                  <a:lnTo>
                    <a:pt x="2970745" y="1009293"/>
                  </a:lnTo>
                  <a:lnTo>
                    <a:pt x="2970745" y="1008611"/>
                  </a:lnTo>
                  <a:lnTo>
                    <a:pt x="2938716" y="1008611"/>
                  </a:lnTo>
                  <a:lnTo>
                    <a:pt x="2909413" y="1008611"/>
                  </a:lnTo>
                  <a:lnTo>
                    <a:pt x="1420414" y="1008611"/>
                  </a:lnTo>
                  <a:lnTo>
                    <a:pt x="1399289" y="1008611"/>
                  </a:lnTo>
                  <a:lnTo>
                    <a:pt x="1380889" y="1008611"/>
                  </a:lnTo>
                  <a:cubicBezTo>
                    <a:pt x="1372030" y="1008611"/>
                    <a:pt x="1363853" y="1012018"/>
                    <a:pt x="1358401" y="1016789"/>
                  </a:cubicBezTo>
                  <a:cubicBezTo>
                    <a:pt x="1352268" y="1022240"/>
                    <a:pt x="1347498" y="1029736"/>
                    <a:pt x="1346816" y="1037914"/>
                  </a:cubicBezTo>
                  <a:lnTo>
                    <a:pt x="1250048" y="1495176"/>
                  </a:lnTo>
                  <a:lnTo>
                    <a:pt x="1083771" y="567023"/>
                  </a:lnTo>
                  <a:cubicBezTo>
                    <a:pt x="1082408" y="558845"/>
                    <a:pt x="1078319" y="551349"/>
                    <a:pt x="1072186" y="545897"/>
                  </a:cubicBezTo>
                  <a:cubicBezTo>
                    <a:pt x="1066053" y="540446"/>
                    <a:pt x="1058557" y="537720"/>
                    <a:pt x="1049698" y="537720"/>
                  </a:cubicBezTo>
                  <a:lnTo>
                    <a:pt x="1049016" y="537720"/>
                  </a:lnTo>
                  <a:lnTo>
                    <a:pt x="1048335" y="537720"/>
                  </a:lnTo>
                  <a:cubicBezTo>
                    <a:pt x="1040157" y="537720"/>
                    <a:pt x="1031980" y="541808"/>
                    <a:pt x="1025847" y="547260"/>
                  </a:cubicBezTo>
                  <a:cubicBezTo>
                    <a:pt x="1019713" y="552712"/>
                    <a:pt x="1015625" y="560889"/>
                    <a:pt x="1014943" y="569748"/>
                  </a:cubicBezTo>
                  <a:lnTo>
                    <a:pt x="978144" y="1009293"/>
                  </a:lnTo>
                  <a:lnTo>
                    <a:pt x="899094" y="1009293"/>
                  </a:lnTo>
                  <a:cubicBezTo>
                    <a:pt x="890235" y="1009293"/>
                    <a:pt x="882739" y="1012700"/>
                    <a:pt x="876606" y="1017470"/>
                  </a:cubicBezTo>
                  <a:cubicBezTo>
                    <a:pt x="870473" y="1022922"/>
                    <a:pt x="866384" y="1029736"/>
                    <a:pt x="865021" y="1038595"/>
                  </a:cubicBezTo>
                  <a:lnTo>
                    <a:pt x="805052" y="1289374"/>
                  </a:lnTo>
                  <a:lnTo>
                    <a:pt x="775068" y="1052906"/>
                  </a:lnTo>
                  <a:cubicBezTo>
                    <a:pt x="773705" y="1044729"/>
                    <a:pt x="768935" y="1037914"/>
                    <a:pt x="762801" y="1033144"/>
                  </a:cubicBezTo>
                  <a:cubicBezTo>
                    <a:pt x="756668" y="1028374"/>
                    <a:pt x="749172" y="1025648"/>
                    <a:pt x="740995" y="1025648"/>
                  </a:cubicBezTo>
                  <a:lnTo>
                    <a:pt x="3651" y="1025648"/>
                  </a:lnTo>
                  <a:lnTo>
                    <a:pt x="3651" y="1095157"/>
                  </a:lnTo>
                  <a:lnTo>
                    <a:pt x="713055" y="1095157"/>
                  </a:lnTo>
                  <a:lnTo>
                    <a:pt x="775749" y="1486999"/>
                  </a:lnTo>
                  <a:cubicBezTo>
                    <a:pt x="777794" y="1495176"/>
                    <a:pt x="781882" y="1501991"/>
                    <a:pt x="788016" y="1506761"/>
                  </a:cubicBezTo>
                  <a:cubicBezTo>
                    <a:pt x="794149" y="1511531"/>
                    <a:pt x="802326" y="1514257"/>
                    <a:pt x="810504" y="1514257"/>
                  </a:cubicBezTo>
                  <a:lnTo>
                    <a:pt x="810504" y="1514257"/>
                  </a:lnTo>
                  <a:cubicBezTo>
                    <a:pt x="818682" y="1514257"/>
                    <a:pt x="826178" y="1510850"/>
                    <a:pt x="832311" y="1506080"/>
                  </a:cubicBezTo>
                  <a:cubicBezTo>
                    <a:pt x="838444" y="1500628"/>
                    <a:pt x="842533" y="1493813"/>
                    <a:pt x="843896" y="1485636"/>
                  </a:cubicBezTo>
                  <a:lnTo>
                    <a:pt x="929079" y="1080165"/>
                  </a:lnTo>
                  <a:lnTo>
                    <a:pt x="1010173" y="1080165"/>
                  </a:lnTo>
                  <a:cubicBezTo>
                    <a:pt x="1019032" y="1080165"/>
                    <a:pt x="1027209" y="1076758"/>
                    <a:pt x="1033343" y="1071306"/>
                  </a:cubicBezTo>
                  <a:cubicBezTo>
                    <a:pt x="1039476" y="1065854"/>
                    <a:pt x="1043565" y="1057677"/>
                    <a:pt x="1044246" y="1048817"/>
                  </a:cubicBezTo>
                  <a:lnTo>
                    <a:pt x="1057875" y="890036"/>
                  </a:lnTo>
                  <a:lnTo>
                    <a:pt x="1216656" y="1740503"/>
                  </a:lnTo>
                  <a:cubicBezTo>
                    <a:pt x="1218019" y="1748681"/>
                    <a:pt x="1222108" y="1756177"/>
                    <a:pt x="1228241" y="1761629"/>
                  </a:cubicBezTo>
                  <a:cubicBezTo>
                    <a:pt x="1234375" y="1767080"/>
                    <a:pt x="1241871" y="1769806"/>
                    <a:pt x="1250730" y="1769806"/>
                  </a:cubicBezTo>
                  <a:cubicBezTo>
                    <a:pt x="1259589" y="1769806"/>
                    <a:pt x="1267085" y="1766399"/>
                    <a:pt x="1273218" y="1760947"/>
                  </a:cubicBezTo>
                  <a:cubicBezTo>
                    <a:pt x="1279351" y="1755495"/>
                    <a:pt x="1283440" y="1747999"/>
                    <a:pt x="1284803" y="1739822"/>
                  </a:cubicBezTo>
                  <a:lnTo>
                    <a:pt x="1410192" y="1078802"/>
                  </a:lnTo>
                  <a:lnTo>
                    <a:pt x="2907369" y="1078802"/>
                  </a:lnTo>
                  <a:lnTo>
                    <a:pt x="2936671" y="1078802"/>
                  </a:lnTo>
                  <a:lnTo>
                    <a:pt x="2968700" y="1078802"/>
                  </a:lnTo>
                  <a:lnTo>
                    <a:pt x="2968700" y="1078120"/>
                  </a:lnTo>
                  <a:lnTo>
                    <a:pt x="2978922" y="1078120"/>
                  </a:lnTo>
                  <a:lnTo>
                    <a:pt x="3015721" y="1497221"/>
                  </a:lnTo>
                  <a:cubicBezTo>
                    <a:pt x="3016403" y="1505398"/>
                    <a:pt x="3020492" y="1513576"/>
                    <a:pt x="3026625" y="1519027"/>
                  </a:cubicBezTo>
                  <a:cubicBezTo>
                    <a:pt x="3032758" y="1524479"/>
                    <a:pt x="3040254" y="1528568"/>
                    <a:pt x="3049113" y="1528568"/>
                  </a:cubicBezTo>
                  <a:lnTo>
                    <a:pt x="3049794" y="1528568"/>
                  </a:lnTo>
                  <a:lnTo>
                    <a:pt x="3050476" y="1528568"/>
                  </a:lnTo>
                  <a:cubicBezTo>
                    <a:pt x="3059335" y="1528568"/>
                    <a:pt x="3066831" y="1525161"/>
                    <a:pt x="3072964" y="1520390"/>
                  </a:cubicBezTo>
                  <a:cubicBezTo>
                    <a:pt x="3079097" y="1514939"/>
                    <a:pt x="3083186" y="1507443"/>
                    <a:pt x="3084549" y="1499265"/>
                  </a:cubicBezTo>
                  <a:lnTo>
                    <a:pt x="3237197" y="563615"/>
                  </a:lnTo>
                  <a:lnTo>
                    <a:pt x="3340098" y="1068580"/>
                  </a:lnTo>
                  <a:lnTo>
                    <a:pt x="3340098" y="1068580"/>
                  </a:lnTo>
                  <a:cubicBezTo>
                    <a:pt x="3341461" y="1076758"/>
                    <a:pt x="3345550" y="1084254"/>
                    <a:pt x="3351683" y="1089705"/>
                  </a:cubicBezTo>
                  <a:cubicBezTo>
                    <a:pt x="3357816" y="1095157"/>
                    <a:pt x="3365994" y="1098564"/>
                    <a:pt x="3374171" y="1098564"/>
                  </a:cubicBezTo>
                  <a:lnTo>
                    <a:pt x="3533634" y="1098564"/>
                  </a:lnTo>
                  <a:cubicBezTo>
                    <a:pt x="3541811" y="1098564"/>
                    <a:pt x="3549307" y="1095157"/>
                    <a:pt x="3555441" y="1090387"/>
                  </a:cubicBezTo>
                  <a:cubicBezTo>
                    <a:pt x="3561574" y="1085616"/>
                    <a:pt x="3565663" y="1078802"/>
                    <a:pt x="3567026" y="1069943"/>
                  </a:cubicBezTo>
                  <a:lnTo>
                    <a:pt x="3607232" y="842334"/>
                  </a:lnTo>
                  <a:lnTo>
                    <a:pt x="3656979" y="1071987"/>
                  </a:lnTo>
                  <a:cubicBezTo>
                    <a:pt x="3659023" y="1079483"/>
                    <a:pt x="3663112" y="1086298"/>
                    <a:pt x="3669245" y="1091068"/>
                  </a:cubicBezTo>
                  <a:cubicBezTo>
                    <a:pt x="3675378" y="1095838"/>
                    <a:pt x="3682875" y="1098564"/>
                    <a:pt x="3690371" y="1098564"/>
                  </a:cubicBezTo>
                  <a:cubicBezTo>
                    <a:pt x="3854603" y="1098564"/>
                    <a:pt x="4162625" y="1098564"/>
                    <a:pt x="4326858" y="1098564"/>
                  </a:cubicBezTo>
                  <a:cubicBezTo>
                    <a:pt x="4340487" y="1098564"/>
                    <a:pt x="4354798" y="1098564"/>
                    <a:pt x="4368427" y="1098564"/>
                  </a:cubicBezTo>
                  <a:cubicBezTo>
                    <a:pt x="4405226" y="1098564"/>
                    <a:pt x="4459744" y="1066536"/>
                    <a:pt x="4459744" y="1015426"/>
                  </a:cubicBezTo>
                  <a:lnTo>
                    <a:pt x="4459744" y="659020"/>
                  </a:lnTo>
                  <a:cubicBezTo>
                    <a:pt x="4532660" y="646072"/>
                    <a:pt x="4611710" y="615407"/>
                    <a:pt x="4665545" y="552030"/>
                  </a:cubicBezTo>
                  <a:cubicBezTo>
                    <a:pt x="4672360" y="543171"/>
                    <a:pt x="4675086" y="532268"/>
                    <a:pt x="4673042" y="522046"/>
                  </a:cubicBezTo>
                  <a:cubicBezTo>
                    <a:pt x="4752091" y="414375"/>
                    <a:pt x="4786846" y="264453"/>
                    <a:pt x="4794342" y="184721"/>
                  </a:cubicBezTo>
                  <a:close/>
                </a:path>
              </a:pathLst>
            </a:custGeom>
            <a:solidFill>
              <a:schemeClr val="accent1"/>
            </a:solidFill>
            <a:ln w="68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F3C37DB-B814-413E-B87E-66D173097D3F}"/>
                </a:ext>
              </a:extLst>
            </p:cNvPr>
            <p:cNvGrpSpPr/>
            <p:nvPr/>
          </p:nvGrpSpPr>
          <p:grpSpPr>
            <a:xfrm>
              <a:off x="-711608" y="5658084"/>
              <a:ext cx="655351" cy="517912"/>
              <a:chOff x="5268098" y="5667609"/>
              <a:chExt cx="655351" cy="517912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EB85841-20E3-4B2B-8973-E00BEF9845D4}"/>
                  </a:ext>
                </a:extLst>
              </p:cNvPr>
              <p:cNvSpPr/>
              <p:nvPr/>
            </p:nvSpPr>
            <p:spPr>
              <a:xfrm>
                <a:off x="5268098" y="5667609"/>
                <a:ext cx="517912" cy="517912"/>
              </a:xfrm>
              <a:custGeom>
                <a:avLst/>
                <a:gdLst>
                  <a:gd name="connsiteX0" fmla="*/ 460475 w 517912"/>
                  <a:gd name="connsiteY0" fmla="*/ 259443 h 517912"/>
                  <a:gd name="connsiteX1" fmla="*/ 259443 w 517912"/>
                  <a:gd name="connsiteY1" fmla="*/ 460475 h 517912"/>
                  <a:gd name="connsiteX2" fmla="*/ 58411 w 517912"/>
                  <a:gd name="connsiteY2" fmla="*/ 259443 h 517912"/>
                  <a:gd name="connsiteX3" fmla="*/ 259443 w 517912"/>
                  <a:gd name="connsiteY3" fmla="*/ 58411 h 517912"/>
                  <a:gd name="connsiteX4" fmla="*/ 460475 w 517912"/>
                  <a:gd name="connsiteY4" fmla="*/ 259443 h 51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912" h="517912">
                    <a:moveTo>
                      <a:pt x="460475" y="259443"/>
                    </a:moveTo>
                    <a:cubicBezTo>
                      <a:pt x="460475" y="370470"/>
                      <a:pt x="370470" y="460475"/>
                      <a:pt x="259443" y="460475"/>
                    </a:cubicBezTo>
                    <a:cubicBezTo>
                      <a:pt x="148416" y="460475"/>
                      <a:pt x="58411" y="370470"/>
                      <a:pt x="58411" y="259443"/>
                    </a:cubicBezTo>
                    <a:cubicBezTo>
                      <a:pt x="58411" y="148416"/>
                      <a:pt x="148416" y="58411"/>
                      <a:pt x="259443" y="58411"/>
                    </a:cubicBezTo>
                    <a:cubicBezTo>
                      <a:pt x="370470" y="58411"/>
                      <a:pt x="460475" y="148416"/>
                      <a:pt x="460475" y="259443"/>
                    </a:cubicBezTo>
                    <a:close/>
                  </a:path>
                </a:pathLst>
              </a:custGeom>
              <a:noFill/>
              <a:ln w="108857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50CB10DD-AABC-4EC4-BAD8-E9E469ADD706}"/>
                  </a:ext>
                </a:extLst>
              </p:cNvPr>
              <p:cNvSpPr/>
              <p:nvPr/>
            </p:nvSpPr>
            <p:spPr>
              <a:xfrm>
                <a:off x="5724922" y="5874289"/>
                <a:ext cx="198527" cy="129468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EB82D89-C9A8-4B16-9538-883DA044007E}"/>
                </a:ext>
              </a:extLst>
            </p:cNvPr>
            <p:cNvSpPr/>
            <p:nvPr/>
          </p:nvSpPr>
          <p:spPr>
            <a:xfrm>
              <a:off x="-343344" y="5898145"/>
              <a:ext cx="7817569" cy="65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400613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037E98C1-EDB9-4998-B244-222AB3F04C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455235"/>
            <a:ext cx="12192000" cy="2908535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324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 and Sent to Back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1255759"/>
            <a:ext cx="12192000" cy="2138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800" dirty="0"/>
              <a:t>                     </a:t>
            </a:r>
            <a:endParaRPr lang="ko-KR" altLang="en-US" sz="18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DA2D9C9-F129-4617-B03C-AC1669105869}"/>
              </a:ext>
            </a:extLst>
          </p:cNvPr>
          <p:cNvSpPr/>
          <p:nvPr userDrawn="1"/>
        </p:nvSpPr>
        <p:spPr>
          <a:xfrm>
            <a:off x="-20054" y="5839006"/>
            <a:ext cx="12212054" cy="794973"/>
          </a:xfrm>
          <a:custGeom>
            <a:avLst/>
            <a:gdLst>
              <a:gd name="connsiteX0" fmla="*/ 5579269 w 5600700"/>
              <a:gd name="connsiteY0" fmla="*/ 285274 h 409575"/>
              <a:gd name="connsiteX1" fmla="*/ 5285899 w 5600700"/>
              <a:gd name="connsiteY1" fmla="*/ 285274 h 409575"/>
              <a:gd name="connsiteX2" fmla="*/ 5258277 w 5600700"/>
              <a:gd name="connsiteY2" fmla="*/ 323374 h 409575"/>
              <a:gd name="connsiteX3" fmla="*/ 5218271 w 5600700"/>
              <a:gd name="connsiteY3" fmla="*/ 153829 h 409575"/>
              <a:gd name="connsiteX4" fmla="*/ 5182077 w 5600700"/>
              <a:gd name="connsiteY4" fmla="*/ 285274 h 409575"/>
              <a:gd name="connsiteX5" fmla="*/ 5094446 w 5600700"/>
              <a:gd name="connsiteY5" fmla="*/ 285274 h 409575"/>
              <a:gd name="connsiteX6" fmla="*/ 5081111 w 5600700"/>
              <a:gd name="connsiteY6" fmla="*/ 335756 h 409575"/>
              <a:gd name="connsiteX7" fmla="*/ 5057299 w 5600700"/>
              <a:gd name="connsiteY7" fmla="*/ 277654 h 409575"/>
              <a:gd name="connsiteX8" fmla="*/ 5033486 w 5600700"/>
              <a:gd name="connsiteY8" fmla="*/ 322421 h 409575"/>
              <a:gd name="connsiteX9" fmla="*/ 4988719 w 5600700"/>
              <a:gd name="connsiteY9" fmla="*/ 21431 h 409575"/>
              <a:gd name="connsiteX10" fmla="*/ 4933474 w 5600700"/>
              <a:gd name="connsiteY10" fmla="*/ 393859 h 409575"/>
              <a:gd name="connsiteX11" fmla="*/ 4912519 w 5600700"/>
              <a:gd name="connsiteY11" fmla="*/ 285274 h 409575"/>
              <a:gd name="connsiteX12" fmla="*/ 4686777 w 5600700"/>
              <a:gd name="connsiteY12" fmla="*/ 285274 h 409575"/>
              <a:gd name="connsiteX13" fmla="*/ 4657249 w 5600700"/>
              <a:gd name="connsiteY13" fmla="*/ 344329 h 409575"/>
              <a:gd name="connsiteX14" fmla="*/ 4622006 w 5600700"/>
              <a:gd name="connsiteY14" fmla="*/ 150971 h 409575"/>
              <a:gd name="connsiteX15" fmla="*/ 4579144 w 5600700"/>
              <a:gd name="connsiteY15" fmla="*/ 285274 h 409575"/>
              <a:gd name="connsiteX16" fmla="*/ 4492466 w 5600700"/>
              <a:gd name="connsiteY16" fmla="*/ 285274 h 409575"/>
              <a:gd name="connsiteX17" fmla="*/ 4467702 w 5600700"/>
              <a:gd name="connsiteY17" fmla="*/ 322421 h 409575"/>
              <a:gd name="connsiteX18" fmla="*/ 4441984 w 5600700"/>
              <a:gd name="connsiteY18" fmla="*/ 275749 h 409575"/>
              <a:gd name="connsiteX19" fmla="*/ 4408646 w 5600700"/>
              <a:gd name="connsiteY19" fmla="*/ 336709 h 409575"/>
              <a:gd name="connsiteX20" fmla="*/ 4377214 w 5600700"/>
              <a:gd name="connsiteY20" fmla="*/ 72866 h 409575"/>
              <a:gd name="connsiteX21" fmla="*/ 4336256 w 5600700"/>
              <a:gd name="connsiteY21" fmla="*/ 377666 h 409575"/>
              <a:gd name="connsiteX22" fmla="*/ 4308634 w 5600700"/>
              <a:gd name="connsiteY22" fmla="*/ 285274 h 409575"/>
              <a:gd name="connsiteX23" fmla="*/ 4239102 w 5600700"/>
              <a:gd name="connsiteY23" fmla="*/ 285274 h 409575"/>
              <a:gd name="connsiteX24" fmla="*/ 4210527 w 5600700"/>
              <a:gd name="connsiteY24" fmla="*/ 237649 h 409575"/>
              <a:gd name="connsiteX25" fmla="*/ 4178141 w 5600700"/>
              <a:gd name="connsiteY25" fmla="*/ 285274 h 409575"/>
              <a:gd name="connsiteX26" fmla="*/ 21431 w 5600700"/>
              <a:gd name="connsiteY26" fmla="*/ 285274 h 409575"/>
              <a:gd name="connsiteX0" fmla="*/ 5196891 w 5196891"/>
              <a:gd name="connsiteY0" fmla="*/ 263843 h 372428"/>
              <a:gd name="connsiteX1" fmla="*/ 4903521 w 5196891"/>
              <a:gd name="connsiteY1" fmla="*/ 263843 h 372428"/>
              <a:gd name="connsiteX2" fmla="*/ 4875899 w 5196891"/>
              <a:gd name="connsiteY2" fmla="*/ 301943 h 372428"/>
              <a:gd name="connsiteX3" fmla="*/ 4835893 w 5196891"/>
              <a:gd name="connsiteY3" fmla="*/ 132398 h 372428"/>
              <a:gd name="connsiteX4" fmla="*/ 4799699 w 5196891"/>
              <a:gd name="connsiteY4" fmla="*/ 263843 h 372428"/>
              <a:gd name="connsiteX5" fmla="*/ 4712068 w 5196891"/>
              <a:gd name="connsiteY5" fmla="*/ 263843 h 372428"/>
              <a:gd name="connsiteX6" fmla="*/ 4698733 w 5196891"/>
              <a:gd name="connsiteY6" fmla="*/ 314325 h 372428"/>
              <a:gd name="connsiteX7" fmla="*/ 4674921 w 5196891"/>
              <a:gd name="connsiteY7" fmla="*/ 256223 h 372428"/>
              <a:gd name="connsiteX8" fmla="*/ 4651108 w 5196891"/>
              <a:gd name="connsiteY8" fmla="*/ 300990 h 372428"/>
              <a:gd name="connsiteX9" fmla="*/ 4606341 w 5196891"/>
              <a:gd name="connsiteY9" fmla="*/ 0 h 372428"/>
              <a:gd name="connsiteX10" fmla="*/ 4551096 w 5196891"/>
              <a:gd name="connsiteY10" fmla="*/ 372428 h 372428"/>
              <a:gd name="connsiteX11" fmla="*/ 4530141 w 5196891"/>
              <a:gd name="connsiteY11" fmla="*/ 263843 h 372428"/>
              <a:gd name="connsiteX12" fmla="*/ 4304399 w 5196891"/>
              <a:gd name="connsiteY12" fmla="*/ 263843 h 372428"/>
              <a:gd name="connsiteX13" fmla="*/ 4274871 w 5196891"/>
              <a:gd name="connsiteY13" fmla="*/ 322898 h 372428"/>
              <a:gd name="connsiteX14" fmla="*/ 4239628 w 5196891"/>
              <a:gd name="connsiteY14" fmla="*/ 129540 h 372428"/>
              <a:gd name="connsiteX15" fmla="*/ 4196766 w 5196891"/>
              <a:gd name="connsiteY15" fmla="*/ 263843 h 372428"/>
              <a:gd name="connsiteX16" fmla="*/ 4110088 w 5196891"/>
              <a:gd name="connsiteY16" fmla="*/ 263843 h 372428"/>
              <a:gd name="connsiteX17" fmla="*/ 4085324 w 5196891"/>
              <a:gd name="connsiteY17" fmla="*/ 300990 h 372428"/>
              <a:gd name="connsiteX18" fmla="*/ 4059606 w 5196891"/>
              <a:gd name="connsiteY18" fmla="*/ 254318 h 372428"/>
              <a:gd name="connsiteX19" fmla="*/ 4026268 w 5196891"/>
              <a:gd name="connsiteY19" fmla="*/ 315278 h 372428"/>
              <a:gd name="connsiteX20" fmla="*/ 3994836 w 5196891"/>
              <a:gd name="connsiteY20" fmla="*/ 51435 h 372428"/>
              <a:gd name="connsiteX21" fmla="*/ 3953878 w 5196891"/>
              <a:gd name="connsiteY21" fmla="*/ 356235 h 372428"/>
              <a:gd name="connsiteX22" fmla="*/ 3926256 w 5196891"/>
              <a:gd name="connsiteY22" fmla="*/ 263843 h 372428"/>
              <a:gd name="connsiteX23" fmla="*/ 3856724 w 5196891"/>
              <a:gd name="connsiteY23" fmla="*/ 263843 h 372428"/>
              <a:gd name="connsiteX24" fmla="*/ 3828149 w 5196891"/>
              <a:gd name="connsiteY24" fmla="*/ 216218 h 372428"/>
              <a:gd name="connsiteX25" fmla="*/ 3795763 w 5196891"/>
              <a:gd name="connsiteY25" fmla="*/ 263843 h 372428"/>
              <a:gd name="connsiteX26" fmla="*/ 0 w 5196891"/>
              <a:gd name="connsiteY26" fmla="*/ 275874 h 372428"/>
              <a:gd name="connsiteX0" fmla="*/ 5196891 w 5196891"/>
              <a:gd name="connsiteY0" fmla="*/ 263843 h 372428"/>
              <a:gd name="connsiteX1" fmla="*/ 4903521 w 5196891"/>
              <a:gd name="connsiteY1" fmla="*/ 263843 h 372428"/>
              <a:gd name="connsiteX2" fmla="*/ 4875899 w 5196891"/>
              <a:gd name="connsiteY2" fmla="*/ 301943 h 372428"/>
              <a:gd name="connsiteX3" fmla="*/ 4835893 w 5196891"/>
              <a:gd name="connsiteY3" fmla="*/ 132398 h 372428"/>
              <a:gd name="connsiteX4" fmla="*/ 4799699 w 5196891"/>
              <a:gd name="connsiteY4" fmla="*/ 263843 h 372428"/>
              <a:gd name="connsiteX5" fmla="*/ 4712068 w 5196891"/>
              <a:gd name="connsiteY5" fmla="*/ 263843 h 372428"/>
              <a:gd name="connsiteX6" fmla="*/ 4698733 w 5196891"/>
              <a:gd name="connsiteY6" fmla="*/ 314325 h 372428"/>
              <a:gd name="connsiteX7" fmla="*/ 4674921 w 5196891"/>
              <a:gd name="connsiteY7" fmla="*/ 256223 h 372428"/>
              <a:gd name="connsiteX8" fmla="*/ 4651108 w 5196891"/>
              <a:gd name="connsiteY8" fmla="*/ 300990 h 372428"/>
              <a:gd name="connsiteX9" fmla="*/ 4606341 w 5196891"/>
              <a:gd name="connsiteY9" fmla="*/ 0 h 372428"/>
              <a:gd name="connsiteX10" fmla="*/ 4551096 w 5196891"/>
              <a:gd name="connsiteY10" fmla="*/ 372428 h 372428"/>
              <a:gd name="connsiteX11" fmla="*/ 4530141 w 5196891"/>
              <a:gd name="connsiteY11" fmla="*/ 263843 h 372428"/>
              <a:gd name="connsiteX12" fmla="*/ 4304399 w 5196891"/>
              <a:gd name="connsiteY12" fmla="*/ 263843 h 372428"/>
              <a:gd name="connsiteX13" fmla="*/ 4274871 w 5196891"/>
              <a:gd name="connsiteY13" fmla="*/ 322898 h 372428"/>
              <a:gd name="connsiteX14" fmla="*/ 4239628 w 5196891"/>
              <a:gd name="connsiteY14" fmla="*/ 129540 h 372428"/>
              <a:gd name="connsiteX15" fmla="*/ 4196766 w 5196891"/>
              <a:gd name="connsiteY15" fmla="*/ 263843 h 372428"/>
              <a:gd name="connsiteX16" fmla="*/ 4110088 w 5196891"/>
              <a:gd name="connsiteY16" fmla="*/ 263843 h 372428"/>
              <a:gd name="connsiteX17" fmla="*/ 4085324 w 5196891"/>
              <a:gd name="connsiteY17" fmla="*/ 300990 h 372428"/>
              <a:gd name="connsiteX18" fmla="*/ 4059606 w 5196891"/>
              <a:gd name="connsiteY18" fmla="*/ 254318 h 372428"/>
              <a:gd name="connsiteX19" fmla="*/ 4026268 w 5196891"/>
              <a:gd name="connsiteY19" fmla="*/ 315278 h 372428"/>
              <a:gd name="connsiteX20" fmla="*/ 3994836 w 5196891"/>
              <a:gd name="connsiteY20" fmla="*/ 51435 h 372428"/>
              <a:gd name="connsiteX21" fmla="*/ 3953878 w 5196891"/>
              <a:gd name="connsiteY21" fmla="*/ 356235 h 372428"/>
              <a:gd name="connsiteX22" fmla="*/ 3926256 w 5196891"/>
              <a:gd name="connsiteY22" fmla="*/ 263843 h 372428"/>
              <a:gd name="connsiteX23" fmla="*/ 3856724 w 5196891"/>
              <a:gd name="connsiteY23" fmla="*/ 263843 h 372428"/>
              <a:gd name="connsiteX24" fmla="*/ 3828149 w 5196891"/>
              <a:gd name="connsiteY24" fmla="*/ 216218 h 372428"/>
              <a:gd name="connsiteX25" fmla="*/ 3795763 w 5196891"/>
              <a:gd name="connsiteY25" fmla="*/ 263843 h 372428"/>
              <a:gd name="connsiteX26" fmla="*/ 0 w 5196891"/>
              <a:gd name="connsiteY26" fmla="*/ 263842 h 372428"/>
              <a:gd name="connsiteX0" fmla="*/ 5698543 w 5698543"/>
              <a:gd name="connsiteY0" fmla="*/ 252570 h 372428"/>
              <a:gd name="connsiteX1" fmla="*/ 4903521 w 5698543"/>
              <a:gd name="connsiteY1" fmla="*/ 263843 h 372428"/>
              <a:gd name="connsiteX2" fmla="*/ 4875899 w 5698543"/>
              <a:gd name="connsiteY2" fmla="*/ 301943 h 372428"/>
              <a:gd name="connsiteX3" fmla="*/ 4835893 w 5698543"/>
              <a:gd name="connsiteY3" fmla="*/ 132398 h 372428"/>
              <a:gd name="connsiteX4" fmla="*/ 4799699 w 5698543"/>
              <a:gd name="connsiteY4" fmla="*/ 263843 h 372428"/>
              <a:gd name="connsiteX5" fmla="*/ 4712068 w 5698543"/>
              <a:gd name="connsiteY5" fmla="*/ 263843 h 372428"/>
              <a:gd name="connsiteX6" fmla="*/ 4698733 w 5698543"/>
              <a:gd name="connsiteY6" fmla="*/ 314325 h 372428"/>
              <a:gd name="connsiteX7" fmla="*/ 4674921 w 5698543"/>
              <a:gd name="connsiteY7" fmla="*/ 256223 h 372428"/>
              <a:gd name="connsiteX8" fmla="*/ 4651108 w 5698543"/>
              <a:gd name="connsiteY8" fmla="*/ 300990 h 372428"/>
              <a:gd name="connsiteX9" fmla="*/ 4606341 w 5698543"/>
              <a:gd name="connsiteY9" fmla="*/ 0 h 372428"/>
              <a:gd name="connsiteX10" fmla="*/ 4551096 w 5698543"/>
              <a:gd name="connsiteY10" fmla="*/ 372428 h 372428"/>
              <a:gd name="connsiteX11" fmla="*/ 4530141 w 5698543"/>
              <a:gd name="connsiteY11" fmla="*/ 263843 h 372428"/>
              <a:gd name="connsiteX12" fmla="*/ 4304399 w 5698543"/>
              <a:gd name="connsiteY12" fmla="*/ 263843 h 372428"/>
              <a:gd name="connsiteX13" fmla="*/ 4274871 w 5698543"/>
              <a:gd name="connsiteY13" fmla="*/ 322898 h 372428"/>
              <a:gd name="connsiteX14" fmla="*/ 4239628 w 5698543"/>
              <a:gd name="connsiteY14" fmla="*/ 129540 h 372428"/>
              <a:gd name="connsiteX15" fmla="*/ 4196766 w 5698543"/>
              <a:gd name="connsiteY15" fmla="*/ 263843 h 372428"/>
              <a:gd name="connsiteX16" fmla="*/ 4110088 w 5698543"/>
              <a:gd name="connsiteY16" fmla="*/ 263843 h 372428"/>
              <a:gd name="connsiteX17" fmla="*/ 4085324 w 5698543"/>
              <a:gd name="connsiteY17" fmla="*/ 300990 h 372428"/>
              <a:gd name="connsiteX18" fmla="*/ 4059606 w 5698543"/>
              <a:gd name="connsiteY18" fmla="*/ 254318 h 372428"/>
              <a:gd name="connsiteX19" fmla="*/ 4026268 w 5698543"/>
              <a:gd name="connsiteY19" fmla="*/ 315278 h 372428"/>
              <a:gd name="connsiteX20" fmla="*/ 3994836 w 5698543"/>
              <a:gd name="connsiteY20" fmla="*/ 51435 h 372428"/>
              <a:gd name="connsiteX21" fmla="*/ 3953878 w 5698543"/>
              <a:gd name="connsiteY21" fmla="*/ 356235 h 372428"/>
              <a:gd name="connsiteX22" fmla="*/ 3926256 w 5698543"/>
              <a:gd name="connsiteY22" fmla="*/ 263843 h 372428"/>
              <a:gd name="connsiteX23" fmla="*/ 3856724 w 5698543"/>
              <a:gd name="connsiteY23" fmla="*/ 263843 h 372428"/>
              <a:gd name="connsiteX24" fmla="*/ 3828149 w 5698543"/>
              <a:gd name="connsiteY24" fmla="*/ 216218 h 372428"/>
              <a:gd name="connsiteX25" fmla="*/ 3795763 w 5698543"/>
              <a:gd name="connsiteY25" fmla="*/ 263843 h 372428"/>
              <a:gd name="connsiteX26" fmla="*/ 0 w 5698543"/>
              <a:gd name="connsiteY26" fmla="*/ 263842 h 372428"/>
              <a:gd name="connsiteX0" fmla="*/ 5506901 w 5506901"/>
              <a:gd name="connsiteY0" fmla="*/ 252570 h 372428"/>
              <a:gd name="connsiteX1" fmla="*/ 4903521 w 5506901"/>
              <a:gd name="connsiteY1" fmla="*/ 263843 h 372428"/>
              <a:gd name="connsiteX2" fmla="*/ 4875899 w 5506901"/>
              <a:gd name="connsiteY2" fmla="*/ 301943 h 372428"/>
              <a:gd name="connsiteX3" fmla="*/ 4835893 w 5506901"/>
              <a:gd name="connsiteY3" fmla="*/ 132398 h 372428"/>
              <a:gd name="connsiteX4" fmla="*/ 4799699 w 5506901"/>
              <a:gd name="connsiteY4" fmla="*/ 263843 h 372428"/>
              <a:gd name="connsiteX5" fmla="*/ 4712068 w 5506901"/>
              <a:gd name="connsiteY5" fmla="*/ 263843 h 372428"/>
              <a:gd name="connsiteX6" fmla="*/ 4698733 w 5506901"/>
              <a:gd name="connsiteY6" fmla="*/ 314325 h 372428"/>
              <a:gd name="connsiteX7" fmla="*/ 4674921 w 5506901"/>
              <a:gd name="connsiteY7" fmla="*/ 256223 h 372428"/>
              <a:gd name="connsiteX8" fmla="*/ 4651108 w 5506901"/>
              <a:gd name="connsiteY8" fmla="*/ 300990 h 372428"/>
              <a:gd name="connsiteX9" fmla="*/ 4606341 w 5506901"/>
              <a:gd name="connsiteY9" fmla="*/ 0 h 372428"/>
              <a:gd name="connsiteX10" fmla="*/ 4551096 w 5506901"/>
              <a:gd name="connsiteY10" fmla="*/ 372428 h 372428"/>
              <a:gd name="connsiteX11" fmla="*/ 4530141 w 5506901"/>
              <a:gd name="connsiteY11" fmla="*/ 263843 h 372428"/>
              <a:gd name="connsiteX12" fmla="*/ 4304399 w 5506901"/>
              <a:gd name="connsiteY12" fmla="*/ 263843 h 372428"/>
              <a:gd name="connsiteX13" fmla="*/ 4274871 w 5506901"/>
              <a:gd name="connsiteY13" fmla="*/ 322898 h 372428"/>
              <a:gd name="connsiteX14" fmla="*/ 4239628 w 5506901"/>
              <a:gd name="connsiteY14" fmla="*/ 129540 h 372428"/>
              <a:gd name="connsiteX15" fmla="*/ 4196766 w 5506901"/>
              <a:gd name="connsiteY15" fmla="*/ 263843 h 372428"/>
              <a:gd name="connsiteX16" fmla="*/ 4110088 w 5506901"/>
              <a:gd name="connsiteY16" fmla="*/ 263843 h 372428"/>
              <a:gd name="connsiteX17" fmla="*/ 4085324 w 5506901"/>
              <a:gd name="connsiteY17" fmla="*/ 300990 h 372428"/>
              <a:gd name="connsiteX18" fmla="*/ 4059606 w 5506901"/>
              <a:gd name="connsiteY18" fmla="*/ 254318 h 372428"/>
              <a:gd name="connsiteX19" fmla="*/ 4026268 w 5506901"/>
              <a:gd name="connsiteY19" fmla="*/ 315278 h 372428"/>
              <a:gd name="connsiteX20" fmla="*/ 3994836 w 5506901"/>
              <a:gd name="connsiteY20" fmla="*/ 51435 h 372428"/>
              <a:gd name="connsiteX21" fmla="*/ 3953878 w 5506901"/>
              <a:gd name="connsiteY21" fmla="*/ 356235 h 372428"/>
              <a:gd name="connsiteX22" fmla="*/ 3926256 w 5506901"/>
              <a:gd name="connsiteY22" fmla="*/ 263843 h 372428"/>
              <a:gd name="connsiteX23" fmla="*/ 3856724 w 5506901"/>
              <a:gd name="connsiteY23" fmla="*/ 263843 h 372428"/>
              <a:gd name="connsiteX24" fmla="*/ 3828149 w 5506901"/>
              <a:gd name="connsiteY24" fmla="*/ 216218 h 372428"/>
              <a:gd name="connsiteX25" fmla="*/ 3795763 w 5506901"/>
              <a:gd name="connsiteY25" fmla="*/ 263843 h 372428"/>
              <a:gd name="connsiteX26" fmla="*/ 0 w 5506901"/>
              <a:gd name="connsiteY26" fmla="*/ 263842 h 372428"/>
              <a:gd name="connsiteX0" fmla="*/ 5721090 w 5721090"/>
              <a:gd name="connsiteY0" fmla="*/ 252570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58205 h 372428"/>
              <a:gd name="connsiteX0" fmla="*/ 5721090 w 5721090"/>
              <a:gd name="connsiteY0" fmla="*/ 258207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58205 h 372428"/>
              <a:gd name="connsiteX0" fmla="*/ 5721090 w 5721090"/>
              <a:gd name="connsiteY0" fmla="*/ 258207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69478 h 3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721090" h="372428">
                <a:moveTo>
                  <a:pt x="5721090" y="258207"/>
                </a:moveTo>
                <a:lnTo>
                  <a:pt x="5117710" y="263843"/>
                </a:lnTo>
                <a:lnTo>
                  <a:pt x="5090088" y="301943"/>
                </a:lnTo>
                <a:lnTo>
                  <a:pt x="5050082" y="132398"/>
                </a:lnTo>
                <a:lnTo>
                  <a:pt x="5013888" y="263843"/>
                </a:lnTo>
                <a:lnTo>
                  <a:pt x="4926257" y="263843"/>
                </a:lnTo>
                <a:lnTo>
                  <a:pt x="4912922" y="314325"/>
                </a:lnTo>
                <a:lnTo>
                  <a:pt x="4889110" y="256223"/>
                </a:lnTo>
                <a:lnTo>
                  <a:pt x="4865297" y="300990"/>
                </a:lnTo>
                <a:lnTo>
                  <a:pt x="4820530" y="0"/>
                </a:lnTo>
                <a:lnTo>
                  <a:pt x="4765285" y="372428"/>
                </a:lnTo>
                <a:lnTo>
                  <a:pt x="4744330" y="263843"/>
                </a:lnTo>
                <a:lnTo>
                  <a:pt x="4518588" y="263843"/>
                </a:lnTo>
                <a:lnTo>
                  <a:pt x="4489060" y="322898"/>
                </a:lnTo>
                <a:lnTo>
                  <a:pt x="4453817" y="129540"/>
                </a:lnTo>
                <a:lnTo>
                  <a:pt x="4410955" y="263843"/>
                </a:lnTo>
                <a:lnTo>
                  <a:pt x="4324277" y="263843"/>
                </a:lnTo>
                <a:lnTo>
                  <a:pt x="4299513" y="300990"/>
                </a:lnTo>
                <a:lnTo>
                  <a:pt x="4273795" y="254318"/>
                </a:lnTo>
                <a:lnTo>
                  <a:pt x="4240457" y="315278"/>
                </a:lnTo>
                <a:lnTo>
                  <a:pt x="4209025" y="51435"/>
                </a:lnTo>
                <a:lnTo>
                  <a:pt x="4168067" y="356235"/>
                </a:lnTo>
                <a:lnTo>
                  <a:pt x="4140445" y="263843"/>
                </a:lnTo>
                <a:lnTo>
                  <a:pt x="4070913" y="263843"/>
                </a:lnTo>
                <a:lnTo>
                  <a:pt x="4042338" y="216218"/>
                </a:lnTo>
                <a:lnTo>
                  <a:pt x="4009952" y="263843"/>
                </a:lnTo>
                <a:lnTo>
                  <a:pt x="0" y="269478"/>
                </a:lnTo>
              </a:path>
            </a:pathLst>
          </a:custGeom>
          <a:noFill/>
          <a:ln w="28575" cap="rnd">
            <a:solidFill>
              <a:schemeClr val="accent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7787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2ADD304-27A2-4440-9E8E-8F11D3F9CA1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0" y="0"/>
            <a:ext cx="8265502" cy="6858000"/>
          </a:xfrm>
          <a:custGeom>
            <a:avLst/>
            <a:gdLst>
              <a:gd name="connsiteX0" fmla="*/ 5195456 w 8265502"/>
              <a:gd name="connsiteY0" fmla="*/ 6338077 h 6858000"/>
              <a:gd name="connsiteX1" fmla="*/ 5918072 w 8265502"/>
              <a:gd name="connsiteY1" fmla="*/ 6338077 h 6858000"/>
              <a:gd name="connsiteX2" fmla="*/ 6178034 w 8265502"/>
              <a:gd name="connsiteY2" fmla="*/ 6858000 h 6858000"/>
              <a:gd name="connsiteX3" fmla="*/ 4935495 w 8265502"/>
              <a:gd name="connsiteY3" fmla="*/ 6858000 h 6858000"/>
              <a:gd name="connsiteX4" fmla="*/ 3119745 w 8265502"/>
              <a:gd name="connsiteY4" fmla="*/ 6338077 h 6858000"/>
              <a:gd name="connsiteX5" fmla="*/ 3842362 w 8265502"/>
              <a:gd name="connsiteY5" fmla="*/ 6338077 h 6858000"/>
              <a:gd name="connsiteX6" fmla="*/ 4102323 w 8265502"/>
              <a:gd name="connsiteY6" fmla="*/ 6858000 h 6858000"/>
              <a:gd name="connsiteX7" fmla="*/ 2859785 w 8265502"/>
              <a:gd name="connsiteY7" fmla="*/ 6858000 h 6858000"/>
              <a:gd name="connsiteX8" fmla="*/ 1044037 w 8265502"/>
              <a:gd name="connsiteY8" fmla="*/ 6338077 h 6858000"/>
              <a:gd name="connsiteX9" fmla="*/ 1766653 w 8265502"/>
              <a:gd name="connsiteY9" fmla="*/ 6338077 h 6858000"/>
              <a:gd name="connsiteX10" fmla="*/ 2026615 w 8265502"/>
              <a:gd name="connsiteY10" fmla="*/ 6858000 h 6858000"/>
              <a:gd name="connsiteX11" fmla="*/ 784076 w 8265502"/>
              <a:gd name="connsiteY11" fmla="*/ 6858000 h 6858000"/>
              <a:gd name="connsiteX12" fmla="*/ 3179 w 8265502"/>
              <a:gd name="connsiteY12" fmla="*/ 5766324 h 6858000"/>
              <a:gd name="connsiteX13" fmla="*/ 725796 w 8265502"/>
              <a:gd name="connsiteY13" fmla="*/ 5766324 h 6858000"/>
              <a:gd name="connsiteX14" fmla="*/ 999515 w 8265502"/>
              <a:gd name="connsiteY14" fmla="*/ 6313762 h 6858000"/>
              <a:gd name="connsiteX15" fmla="*/ 727396 w 8265502"/>
              <a:gd name="connsiteY15" fmla="*/ 6858000 h 6858000"/>
              <a:gd name="connsiteX16" fmla="*/ 1580 w 8265502"/>
              <a:gd name="connsiteY16" fmla="*/ 6858000 h 6858000"/>
              <a:gd name="connsiteX17" fmla="*/ 0 w 8265502"/>
              <a:gd name="connsiteY17" fmla="*/ 6854841 h 6858000"/>
              <a:gd name="connsiteX18" fmla="*/ 0 w 8265502"/>
              <a:gd name="connsiteY18" fmla="*/ 5772682 h 6858000"/>
              <a:gd name="connsiteX19" fmla="*/ 6243369 w 8265502"/>
              <a:gd name="connsiteY19" fmla="*/ 5763125 h 6858000"/>
              <a:gd name="connsiteX20" fmla="*/ 6965986 w 8265502"/>
              <a:gd name="connsiteY20" fmla="*/ 5763125 h 6858000"/>
              <a:gd name="connsiteX21" fmla="*/ 7239705 w 8265502"/>
              <a:gd name="connsiteY21" fmla="*/ 6310563 h 6858000"/>
              <a:gd name="connsiteX22" fmla="*/ 6965986 w 8265502"/>
              <a:gd name="connsiteY22" fmla="*/ 6858000 h 6858000"/>
              <a:gd name="connsiteX23" fmla="*/ 6243369 w 8265502"/>
              <a:gd name="connsiteY23" fmla="*/ 6858000 h 6858000"/>
              <a:gd name="connsiteX24" fmla="*/ 5969650 w 8265502"/>
              <a:gd name="connsiteY24" fmla="*/ 6310563 h 6858000"/>
              <a:gd name="connsiteX25" fmla="*/ 4154596 w 8265502"/>
              <a:gd name="connsiteY25" fmla="*/ 5763125 h 6858000"/>
              <a:gd name="connsiteX26" fmla="*/ 4877213 w 8265502"/>
              <a:gd name="connsiteY26" fmla="*/ 5763125 h 6858000"/>
              <a:gd name="connsiteX27" fmla="*/ 5150931 w 8265502"/>
              <a:gd name="connsiteY27" fmla="*/ 6310563 h 6858000"/>
              <a:gd name="connsiteX28" fmla="*/ 4877213 w 8265502"/>
              <a:gd name="connsiteY28" fmla="*/ 6858000 h 6858000"/>
              <a:gd name="connsiteX29" fmla="*/ 4154596 w 8265502"/>
              <a:gd name="connsiteY29" fmla="*/ 6858000 h 6858000"/>
              <a:gd name="connsiteX30" fmla="*/ 3880878 w 8265502"/>
              <a:gd name="connsiteY30" fmla="*/ 6310563 h 6858000"/>
              <a:gd name="connsiteX31" fmla="*/ 2078889 w 8265502"/>
              <a:gd name="connsiteY31" fmla="*/ 5763125 h 6858000"/>
              <a:gd name="connsiteX32" fmla="*/ 2801506 w 8265502"/>
              <a:gd name="connsiteY32" fmla="*/ 5763125 h 6858000"/>
              <a:gd name="connsiteX33" fmla="*/ 3075225 w 8265502"/>
              <a:gd name="connsiteY33" fmla="*/ 6310563 h 6858000"/>
              <a:gd name="connsiteX34" fmla="*/ 2801506 w 8265502"/>
              <a:gd name="connsiteY34" fmla="*/ 6858000 h 6858000"/>
              <a:gd name="connsiteX35" fmla="*/ 2078889 w 8265502"/>
              <a:gd name="connsiteY35" fmla="*/ 6858000 h 6858000"/>
              <a:gd name="connsiteX36" fmla="*/ 1805170 w 8265502"/>
              <a:gd name="connsiteY36" fmla="*/ 6310563 h 6858000"/>
              <a:gd name="connsiteX37" fmla="*/ 3119748 w 8265502"/>
              <a:gd name="connsiteY37" fmla="*/ 5187603 h 6858000"/>
              <a:gd name="connsiteX38" fmla="*/ 3842364 w 8265502"/>
              <a:gd name="connsiteY38" fmla="*/ 5187603 h 6858000"/>
              <a:gd name="connsiteX39" fmla="*/ 4116083 w 8265502"/>
              <a:gd name="connsiteY39" fmla="*/ 5735041 h 6858000"/>
              <a:gd name="connsiteX40" fmla="*/ 3842364 w 8265502"/>
              <a:gd name="connsiteY40" fmla="*/ 6282478 h 6858000"/>
              <a:gd name="connsiteX41" fmla="*/ 3119748 w 8265502"/>
              <a:gd name="connsiteY41" fmla="*/ 6282478 h 6858000"/>
              <a:gd name="connsiteX42" fmla="*/ 2846030 w 8265502"/>
              <a:gd name="connsiteY42" fmla="*/ 5735041 h 6858000"/>
              <a:gd name="connsiteX43" fmla="*/ 1044038 w 8265502"/>
              <a:gd name="connsiteY43" fmla="*/ 5187603 h 6858000"/>
              <a:gd name="connsiteX44" fmla="*/ 1766654 w 8265502"/>
              <a:gd name="connsiteY44" fmla="*/ 5187603 h 6858000"/>
              <a:gd name="connsiteX45" fmla="*/ 2040373 w 8265502"/>
              <a:gd name="connsiteY45" fmla="*/ 5735041 h 6858000"/>
              <a:gd name="connsiteX46" fmla="*/ 1766654 w 8265502"/>
              <a:gd name="connsiteY46" fmla="*/ 6282478 h 6858000"/>
              <a:gd name="connsiteX47" fmla="*/ 1044038 w 8265502"/>
              <a:gd name="connsiteY47" fmla="*/ 6282478 h 6858000"/>
              <a:gd name="connsiteX48" fmla="*/ 770319 w 8265502"/>
              <a:gd name="connsiteY48" fmla="*/ 5735041 h 6858000"/>
              <a:gd name="connsiteX49" fmla="*/ 4159388 w 8265502"/>
              <a:gd name="connsiteY49" fmla="*/ 4628392 h 6858000"/>
              <a:gd name="connsiteX50" fmla="*/ 4877791 w 8265502"/>
              <a:gd name="connsiteY50" fmla="*/ 4628392 h 6858000"/>
              <a:gd name="connsiteX51" fmla="*/ 5149913 w 8265502"/>
              <a:gd name="connsiteY51" fmla="*/ 5172637 h 6858000"/>
              <a:gd name="connsiteX52" fmla="*/ 4877791 w 8265502"/>
              <a:gd name="connsiteY52" fmla="*/ 5716881 h 6858000"/>
              <a:gd name="connsiteX53" fmla="*/ 4159388 w 8265502"/>
              <a:gd name="connsiteY53" fmla="*/ 5716881 h 6858000"/>
              <a:gd name="connsiteX54" fmla="*/ 3887266 w 8265502"/>
              <a:gd name="connsiteY54" fmla="*/ 5172637 h 6858000"/>
              <a:gd name="connsiteX55" fmla="*/ 2078891 w 8265502"/>
              <a:gd name="connsiteY55" fmla="*/ 4612651 h 6858000"/>
              <a:gd name="connsiteX56" fmla="*/ 2801507 w 8265502"/>
              <a:gd name="connsiteY56" fmla="*/ 4612651 h 6858000"/>
              <a:gd name="connsiteX57" fmla="*/ 3075227 w 8265502"/>
              <a:gd name="connsiteY57" fmla="*/ 5160089 h 6858000"/>
              <a:gd name="connsiteX58" fmla="*/ 2801507 w 8265502"/>
              <a:gd name="connsiteY58" fmla="*/ 5707526 h 6858000"/>
              <a:gd name="connsiteX59" fmla="*/ 2078891 w 8265502"/>
              <a:gd name="connsiteY59" fmla="*/ 5707526 h 6858000"/>
              <a:gd name="connsiteX60" fmla="*/ 1805171 w 8265502"/>
              <a:gd name="connsiteY60" fmla="*/ 5160089 h 6858000"/>
              <a:gd name="connsiteX61" fmla="*/ 3182 w 8265502"/>
              <a:gd name="connsiteY61" fmla="*/ 4612651 h 6858000"/>
              <a:gd name="connsiteX62" fmla="*/ 725798 w 8265502"/>
              <a:gd name="connsiteY62" fmla="*/ 4612651 h 6858000"/>
              <a:gd name="connsiteX63" fmla="*/ 999517 w 8265502"/>
              <a:gd name="connsiteY63" fmla="*/ 5160089 h 6858000"/>
              <a:gd name="connsiteX64" fmla="*/ 725798 w 8265502"/>
              <a:gd name="connsiteY64" fmla="*/ 5707526 h 6858000"/>
              <a:gd name="connsiteX65" fmla="*/ 3182 w 8265502"/>
              <a:gd name="connsiteY65" fmla="*/ 5707526 h 6858000"/>
              <a:gd name="connsiteX66" fmla="*/ 0 w 8265502"/>
              <a:gd name="connsiteY66" fmla="*/ 5701162 h 6858000"/>
              <a:gd name="connsiteX67" fmla="*/ 0 w 8265502"/>
              <a:gd name="connsiteY67" fmla="*/ 4619015 h 6858000"/>
              <a:gd name="connsiteX68" fmla="*/ 5195456 w 8265502"/>
              <a:gd name="connsiteY68" fmla="*/ 4037129 h 6858000"/>
              <a:gd name="connsiteX69" fmla="*/ 5918073 w 8265502"/>
              <a:gd name="connsiteY69" fmla="*/ 4037129 h 6858000"/>
              <a:gd name="connsiteX70" fmla="*/ 6191792 w 8265502"/>
              <a:gd name="connsiteY70" fmla="*/ 4584567 h 6858000"/>
              <a:gd name="connsiteX71" fmla="*/ 5918073 w 8265502"/>
              <a:gd name="connsiteY71" fmla="*/ 5132004 h 6858000"/>
              <a:gd name="connsiteX72" fmla="*/ 5195456 w 8265502"/>
              <a:gd name="connsiteY72" fmla="*/ 5132004 h 6858000"/>
              <a:gd name="connsiteX73" fmla="*/ 4921737 w 8265502"/>
              <a:gd name="connsiteY73" fmla="*/ 4584567 h 6858000"/>
              <a:gd name="connsiteX74" fmla="*/ 3119750 w 8265502"/>
              <a:gd name="connsiteY74" fmla="*/ 4037129 h 6858000"/>
              <a:gd name="connsiteX75" fmla="*/ 3842365 w 8265502"/>
              <a:gd name="connsiteY75" fmla="*/ 4037129 h 6858000"/>
              <a:gd name="connsiteX76" fmla="*/ 4116084 w 8265502"/>
              <a:gd name="connsiteY76" fmla="*/ 4584567 h 6858000"/>
              <a:gd name="connsiteX77" fmla="*/ 3842365 w 8265502"/>
              <a:gd name="connsiteY77" fmla="*/ 5132004 h 6858000"/>
              <a:gd name="connsiteX78" fmla="*/ 3119750 w 8265502"/>
              <a:gd name="connsiteY78" fmla="*/ 5132004 h 6858000"/>
              <a:gd name="connsiteX79" fmla="*/ 2846030 w 8265502"/>
              <a:gd name="connsiteY79" fmla="*/ 4584567 h 6858000"/>
              <a:gd name="connsiteX80" fmla="*/ 1044040 w 8265502"/>
              <a:gd name="connsiteY80" fmla="*/ 4037129 h 6858000"/>
              <a:gd name="connsiteX81" fmla="*/ 1766657 w 8265502"/>
              <a:gd name="connsiteY81" fmla="*/ 4037129 h 6858000"/>
              <a:gd name="connsiteX82" fmla="*/ 2040376 w 8265502"/>
              <a:gd name="connsiteY82" fmla="*/ 4584567 h 6858000"/>
              <a:gd name="connsiteX83" fmla="*/ 1766657 w 8265502"/>
              <a:gd name="connsiteY83" fmla="*/ 5132004 h 6858000"/>
              <a:gd name="connsiteX84" fmla="*/ 1044040 w 8265502"/>
              <a:gd name="connsiteY84" fmla="*/ 5132004 h 6858000"/>
              <a:gd name="connsiteX85" fmla="*/ 770321 w 8265502"/>
              <a:gd name="connsiteY85" fmla="*/ 4584567 h 6858000"/>
              <a:gd name="connsiteX86" fmla="*/ 4159387 w 8265502"/>
              <a:gd name="connsiteY86" fmla="*/ 3463221 h 6858000"/>
              <a:gd name="connsiteX87" fmla="*/ 4877790 w 8265502"/>
              <a:gd name="connsiteY87" fmla="*/ 3463221 h 6858000"/>
              <a:gd name="connsiteX88" fmla="*/ 5149912 w 8265502"/>
              <a:gd name="connsiteY88" fmla="*/ 4007466 h 6858000"/>
              <a:gd name="connsiteX89" fmla="*/ 4877790 w 8265502"/>
              <a:gd name="connsiteY89" fmla="*/ 4551710 h 6858000"/>
              <a:gd name="connsiteX90" fmla="*/ 4159387 w 8265502"/>
              <a:gd name="connsiteY90" fmla="*/ 4551710 h 6858000"/>
              <a:gd name="connsiteX91" fmla="*/ 3887265 w 8265502"/>
              <a:gd name="connsiteY91" fmla="*/ 4007466 h 6858000"/>
              <a:gd name="connsiteX92" fmla="*/ 2078891 w 8265502"/>
              <a:gd name="connsiteY92" fmla="*/ 3458978 h 6858000"/>
              <a:gd name="connsiteX93" fmla="*/ 2801507 w 8265502"/>
              <a:gd name="connsiteY93" fmla="*/ 3458978 h 6858000"/>
              <a:gd name="connsiteX94" fmla="*/ 3075227 w 8265502"/>
              <a:gd name="connsiteY94" fmla="*/ 4006416 h 6858000"/>
              <a:gd name="connsiteX95" fmla="*/ 2801507 w 8265502"/>
              <a:gd name="connsiteY95" fmla="*/ 4553853 h 6858000"/>
              <a:gd name="connsiteX96" fmla="*/ 2078891 w 8265502"/>
              <a:gd name="connsiteY96" fmla="*/ 4553853 h 6858000"/>
              <a:gd name="connsiteX97" fmla="*/ 1805171 w 8265502"/>
              <a:gd name="connsiteY97" fmla="*/ 4006416 h 6858000"/>
              <a:gd name="connsiteX98" fmla="*/ 3182 w 8265502"/>
              <a:gd name="connsiteY98" fmla="*/ 3458978 h 6858000"/>
              <a:gd name="connsiteX99" fmla="*/ 725798 w 8265502"/>
              <a:gd name="connsiteY99" fmla="*/ 3458978 h 6858000"/>
              <a:gd name="connsiteX100" fmla="*/ 999517 w 8265502"/>
              <a:gd name="connsiteY100" fmla="*/ 4006416 h 6858000"/>
              <a:gd name="connsiteX101" fmla="*/ 725798 w 8265502"/>
              <a:gd name="connsiteY101" fmla="*/ 4553853 h 6858000"/>
              <a:gd name="connsiteX102" fmla="*/ 3182 w 8265502"/>
              <a:gd name="connsiteY102" fmla="*/ 4553853 h 6858000"/>
              <a:gd name="connsiteX103" fmla="*/ 0 w 8265502"/>
              <a:gd name="connsiteY103" fmla="*/ 4547489 h 6858000"/>
              <a:gd name="connsiteX104" fmla="*/ 0 w 8265502"/>
              <a:gd name="connsiteY104" fmla="*/ 3465342 h 6858000"/>
              <a:gd name="connsiteX105" fmla="*/ 1044040 w 8265502"/>
              <a:gd name="connsiteY105" fmla="*/ 2883459 h 6858000"/>
              <a:gd name="connsiteX106" fmla="*/ 1766657 w 8265502"/>
              <a:gd name="connsiteY106" fmla="*/ 2883459 h 6858000"/>
              <a:gd name="connsiteX107" fmla="*/ 2040376 w 8265502"/>
              <a:gd name="connsiteY107" fmla="*/ 3430894 h 6858000"/>
              <a:gd name="connsiteX108" fmla="*/ 1766657 w 8265502"/>
              <a:gd name="connsiteY108" fmla="*/ 3978331 h 6858000"/>
              <a:gd name="connsiteX109" fmla="*/ 1044040 w 8265502"/>
              <a:gd name="connsiteY109" fmla="*/ 3978331 h 6858000"/>
              <a:gd name="connsiteX110" fmla="*/ 770321 w 8265502"/>
              <a:gd name="connsiteY110" fmla="*/ 3430894 h 6858000"/>
              <a:gd name="connsiteX111" fmla="*/ 3119750 w 8265502"/>
              <a:gd name="connsiteY111" fmla="*/ 2883459 h 6858000"/>
              <a:gd name="connsiteX112" fmla="*/ 3842365 w 8265502"/>
              <a:gd name="connsiteY112" fmla="*/ 2883459 h 6858000"/>
              <a:gd name="connsiteX113" fmla="*/ 4116084 w 8265502"/>
              <a:gd name="connsiteY113" fmla="*/ 3430894 h 6858000"/>
              <a:gd name="connsiteX114" fmla="*/ 3842365 w 8265502"/>
              <a:gd name="connsiteY114" fmla="*/ 3978331 h 6858000"/>
              <a:gd name="connsiteX115" fmla="*/ 3119750 w 8265502"/>
              <a:gd name="connsiteY115" fmla="*/ 3978331 h 6858000"/>
              <a:gd name="connsiteX116" fmla="*/ 2846030 w 8265502"/>
              <a:gd name="connsiteY116" fmla="*/ 3430894 h 6858000"/>
              <a:gd name="connsiteX117" fmla="*/ 3182 w 8265502"/>
              <a:gd name="connsiteY117" fmla="*/ 2305308 h 6858000"/>
              <a:gd name="connsiteX118" fmla="*/ 725799 w 8265502"/>
              <a:gd name="connsiteY118" fmla="*/ 2305308 h 6858000"/>
              <a:gd name="connsiteX119" fmla="*/ 999517 w 8265502"/>
              <a:gd name="connsiteY119" fmla="*/ 2852746 h 6858000"/>
              <a:gd name="connsiteX120" fmla="*/ 725799 w 8265502"/>
              <a:gd name="connsiteY120" fmla="*/ 3400180 h 6858000"/>
              <a:gd name="connsiteX121" fmla="*/ 3182 w 8265502"/>
              <a:gd name="connsiteY121" fmla="*/ 3400180 h 6858000"/>
              <a:gd name="connsiteX122" fmla="*/ 0 w 8265502"/>
              <a:gd name="connsiteY122" fmla="*/ 3393816 h 6858000"/>
              <a:gd name="connsiteX123" fmla="*/ 0 w 8265502"/>
              <a:gd name="connsiteY123" fmla="*/ 2311672 h 6858000"/>
              <a:gd name="connsiteX124" fmla="*/ 2078891 w 8265502"/>
              <a:gd name="connsiteY124" fmla="*/ 2305306 h 6858000"/>
              <a:gd name="connsiteX125" fmla="*/ 2801507 w 8265502"/>
              <a:gd name="connsiteY125" fmla="*/ 2305306 h 6858000"/>
              <a:gd name="connsiteX126" fmla="*/ 3075227 w 8265502"/>
              <a:gd name="connsiteY126" fmla="*/ 2852744 h 6858000"/>
              <a:gd name="connsiteX127" fmla="*/ 2801507 w 8265502"/>
              <a:gd name="connsiteY127" fmla="*/ 3400179 h 6858000"/>
              <a:gd name="connsiteX128" fmla="*/ 2078891 w 8265502"/>
              <a:gd name="connsiteY128" fmla="*/ 3400179 h 6858000"/>
              <a:gd name="connsiteX129" fmla="*/ 1805171 w 8265502"/>
              <a:gd name="connsiteY129" fmla="*/ 2852744 h 6858000"/>
              <a:gd name="connsiteX130" fmla="*/ 4154597 w 8265502"/>
              <a:gd name="connsiteY130" fmla="*/ 2305305 h 6858000"/>
              <a:gd name="connsiteX131" fmla="*/ 4877214 w 8265502"/>
              <a:gd name="connsiteY131" fmla="*/ 2305305 h 6858000"/>
              <a:gd name="connsiteX132" fmla="*/ 5150933 w 8265502"/>
              <a:gd name="connsiteY132" fmla="*/ 2852744 h 6858000"/>
              <a:gd name="connsiteX133" fmla="*/ 4877214 w 8265502"/>
              <a:gd name="connsiteY133" fmla="*/ 3400179 h 6858000"/>
              <a:gd name="connsiteX134" fmla="*/ 4154597 w 8265502"/>
              <a:gd name="connsiteY134" fmla="*/ 3400179 h 6858000"/>
              <a:gd name="connsiteX135" fmla="*/ 3880879 w 8265502"/>
              <a:gd name="connsiteY135" fmla="*/ 2852744 h 6858000"/>
              <a:gd name="connsiteX136" fmla="*/ 5202046 w 8265502"/>
              <a:gd name="connsiteY136" fmla="*/ 1738266 h 6858000"/>
              <a:gd name="connsiteX137" fmla="*/ 5920449 w 8265502"/>
              <a:gd name="connsiteY137" fmla="*/ 1738266 h 6858000"/>
              <a:gd name="connsiteX138" fmla="*/ 6192571 w 8265502"/>
              <a:gd name="connsiteY138" fmla="*/ 2282511 h 6858000"/>
              <a:gd name="connsiteX139" fmla="*/ 5920449 w 8265502"/>
              <a:gd name="connsiteY139" fmla="*/ 2826755 h 6858000"/>
              <a:gd name="connsiteX140" fmla="*/ 5202046 w 8265502"/>
              <a:gd name="connsiteY140" fmla="*/ 2826755 h 6858000"/>
              <a:gd name="connsiteX141" fmla="*/ 4929924 w 8265502"/>
              <a:gd name="connsiteY141" fmla="*/ 2282511 h 6858000"/>
              <a:gd name="connsiteX142" fmla="*/ 1044040 w 8265502"/>
              <a:gd name="connsiteY142" fmla="*/ 1729785 h 6858000"/>
              <a:gd name="connsiteX143" fmla="*/ 1766657 w 8265502"/>
              <a:gd name="connsiteY143" fmla="*/ 1729785 h 6858000"/>
              <a:gd name="connsiteX144" fmla="*/ 2040376 w 8265502"/>
              <a:gd name="connsiteY144" fmla="*/ 2277224 h 6858000"/>
              <a:gd name="connsiteX145" fmla="*/ 1766657 w 8265502"/>
              <a:gd name="connsiteY145" fmla="*/ 2824659 h 6858000"/>
              <a:gd name="connsiteX146" fmla="*/ 1044040 w 8265502"/>
              <a:gd name="connsiteY146" fmla="*/ 2824659 h 6858000"/>
              <a:gd name="connsiteX147" fmla="*/ 770321 w 8265502"/>
              <a:gd name="connsiteY147" fmla="*/ 2277224 h 6858000"/>
              <a:gd name="connsiteX148" fmla="*/ 3119750 w 8265502"/>
              <a:gd name="connsiteY148" fmla="*/ 1729784 h 6858000"/>
              <a:gd name="connsiteX149" fmla="*/ 3842365 w 8265502"/>
              <a:gd name="connsiteY149" fmla="*/ 1729784 h 6858000"/>
              <a:gd name="connsiteX150" fmla="*/ 4116084 w 8265502"/>
              <a:gd name="connsiteY150" fmla="*/ 2277222 h 6858000"/>
              <a:gd name="connsiteX151" fmla="*/ 3842365 w 8265502"/>
              <a:gd name="connsiteY151" fmla="*/ 2824659 h 6858000"/>
              <a:gd name="connsiteX152" fmla="*/ 3119750 w 8265502"/>
              <a:gd name="connsiteY152" fmla="*/ 2824659 h 6858000"/>
              <a:gd name="connsiteX153" fmla="*/ 2846030 w 8265502"/>
              <a:gd name="connsiteY153" fmla="*/ 2277222 h 6858000"/>
              <a:gd name="connsiteX154" fmla="*/ 3182 w 8265502"/>
              <a:gd name="connsiteY154" fmla="*/ 1151633 h 6858000"/>
              <a:gd name="connsiteX155" fmla="*/ 725799 w 8265502"/>
              <a:gd name="connsiteY155" fmla="*/ 1151633 h 6858000"/>
              <a:gd name="connsiteX156" fmla="*/ 999517 w 8265502"/>
              <a:gd name="connsiteY156" fmla="*/ 1699071 h 6858000"/>
              <a:gd name="connsiteX157" fmla="*/ 725799 w 8265502"/>
              <a:gd name="connsiteY157" fmla="*/ 2246508 h 6858000"/>
              <a:gd name="connsiteX158" fmla="*/ 3182 w 8265502"/>
              <a:gd name="connsiteY158" fmla="*/ 2246508 h 6858000"/>
              <a:gd name="connsiteX159" fmla="*/ 0 w 8265502"/>
              <a:gd name="connsiteY159" fmla="*/ 2240144 h 6858000"/>
              <a:gd name="connsiteX160" fmla="*/ 0 w 8265502"/>
              <a:gd name="connsiteY160" fmla="*/ 1157997 h 6858000"/>
              <a:gd name="connsiteX161" fmla="*/ 2078891 w 8265502"/>
              <a:gd name="connsiteY161" fmla="*/ 1151632 h 6858000"/>
              <a:gd name="connsiteX162" fmla="*/ 2801507 w 8265502"/>
              <a:gd name="connsiteY162" fmla="*/ 1151632 h 6858000"/>
              <a:gd name="connsiteX163" fmla="*/ 3075227 w 8265502"/>
              <a:gd name="connsiteY163" fmla="*/ 1699069 h 6858000"/>
              <a:gd name="connsiteX164" fmla="*/ 2801507 w 8265502"/>
              <a:gd name="connsiteY164" fmla="*/ 2246507 h 6858000"/>
              <a:gd name="connsiteX165" fmla="*/ 2078891 w 8265502"/>
              <a:gd name="connsiteY165" fmla="*/ 2246507 h 6858000"/>
              <a:gd name="connsiteX166" fmla="*/ 1805172 w 8265502"/>
              <a:gd name="connsiteY166" fmla="*/ 1699069 h 6858000"/>
              <a:gd name="connsiteX167" fmla="*/ 4154597 w 8265502"/>
              <a:gd name="connsiteY167" fmla="*/ 1151631 h 6858000"/>
              <a:gd name="connsiteX168" fmla="*/ 4877214 w 8265502"/>
              <a:gd name="connsiteY168" fmla="*/ 1151631 h 6858000"/>
              <a:gd name="connsiteX169" fmla="*/ 5150933 w 8265502"/>
              <a:gd name="connsiteY169" fmla="*/ 1699069 h 6858000"/>
              <a:gd name="connsiteX170" fmla="*/ 4877214 w 8265502"/>
              <a:gd name="connsiteY170" fmla="*/ 2246506 h 6858000"/>
              <a:gd name="connsiteX171" fmla="*/ 4154597 w 8265502"/>
              <a:gd name="connsiteY171" fmla="*/ 2246506 h 6858000"/>
              <a:gd name="connsiteX172" fmla="*/ 3880879 w 8265502"/>
              <a:gd name="connsiteY172" fmla="*/ 1699069 h 6858000"/>
              <a:gd name="connsiteX173" fmla="*/ 1044040 w 8265502"/>
              <a:gd name="connsiteY173" fmla="*/ 576110 h 6858000"/>
              <a:gd name="connsiteX174" fmla="*/ 1766657 w 8265502"/>
              <a:gd name="connsiteY174" fmla="*/ 576110 h 6858000"/>
              <a:gd name="connsiteX175" fmla="*/ 2040377 w 8265502"/>
              <a:gd name="connsiteY175" fmla="*/ 1123549 h 6858000"/>
              <a:gd name="connsiteX176" fmla="*/ 1766657 w 8265502"/>
              <a:gd name="connsiteY176" fmla="*/ 1670985 h 6858000"/>
              <a:gd name="connsiteX177" fmla="*/ 1044040 w 8265502"/>
              <a:gd name="connsiteY177" fmla="*/ 1670985 h 6858000"/>
              <a:gd name="connsiteX178" fmla="*/ 770321 w 8265502"/>
              <a:gd name="connsiteY178" fmla="*/ 1123549 h 6858000"/>
              <a:gd name="connsiteX179" fmla="*/ 3119750 w 8265502"/>
              <a:gd name="connsiteY179" fmla="*/ 576109 h 6858000"/>
              <a:gd name="connsiteX180" fmla="*/ 3842365 w 8265502"/>
              <a:gd name="connsiteY180" fmla="*/ 576109 h 6858000"/>
              <a:gd name="connsiteX181" fmla="*/ 4116084 w 8265502"/>
              <a:gd name="connsiteY181" fmla="*/ 1123547 h 6858000"/>
              <a:gd name="connsiteX182" fmla="*/ 3842365 w 8265502"/>
              <a:gd name="connsiteY182" fmla="*/ 1670984 h 6858000"/>
              <a:gd name="connsiteX183" fmla="*/ 3119750 w 8265502"/>
              <a:gd name="connsiteY183" fmla="*/ 1670984 h 6858000"/>
              <a:gd name="connsiteX184" fmla="*/ 2846030 w 8265502"/>
              <a:gd name="connsiteY184" fmla="*/ 1123547 h 6858000"/>
              <a:gd name="connsiteX185" fmla="*/ 5195456 w 8265502"/>
              <a:gd name="connsiteY185" fmla="*/ 576108 h 6858000"/>
              <a:gd name="connsiteX186" fmla="*/ 5918073 w 8265502"/>
              <a:gd name="connsiteY186" fmla="*/ 576108 h 6858000"/>
              <a:gd name="connsiteX187" fmla="*/ 6191792 w 8265502"/>
              <a:gd name="connsiteY187" fmla="*/ 1123546 h 6858000"/>
              <a:gd name="connsiteX188" fmla="*/ 5918073 w 8265502"/>
              <a:gd name="connsiteY188" fmla="*/ 1670983 h 6858000"/>
              <a:gd name="connsiteX189" fmla="*/ 5195456 w 8265502"/>
              <a:gd name="connsiteY189" fmla="*/ 1670983 h 6858000"/>
              <a:gd name="connsiteX190" fmla="*/ 4921737 w 8265502"/>
              <a:gd name="connsiteY190" fmla="*/ 1123546 h 6858000"/>
              <a:gd name="connsiteX191" fmla="*/ 7025576 w 8265502"/>
              <a:gd name="connsiteY191" fmla="*/ 0 h 6858000"/>
              <a:gd name="connsiteX192" fmla="*/ 8265502 w 8265502"/>
              <a:gd name="connsiteY192" fmla="*/ 0 h 6858000"/>
              <a:gd name="connsiteX193" fmla="*/ 8006847 w 8265502"/>
              <a:gd name="connsiteY193" fmla="*/ 517308 h 6858000"/>
              <a:gd name="connsiteX194" fmla="*/ 7284230 w 8265502"/>
              <a:gd name="connsiteY194" fmla="*/ 517308 h 6858000"/>
              <a:gd name="connsiteX195" fmla="*/ 6242345 w 8265502"/>
              <a:gd name="connsiteY195" fmla="*/ 0 h 6858000"/>
              <a:gd name="connsiteX196" fmla="*/ 6967007 w 8265502"/>
              <a:gd name="connsiteY196" fmla="*/ 0 h 6858000"/>
              <a:gd name="connsiteX197" fmla="*/ 7239703 w 8265502"/>
              <a:gd name="connsiteY197" fmla="*/ 545393 h 6858000"/>
              <a:gd name="connsiteX198" fmla="*/ 6965984 w 8265502"/>
              <a:gd name="connsiteY198" fmla="*/ 1092830 h 6858000"/>
              <a:gd name="connsiteX199" fmla="*/ 6243367 w 8265502"/>
              <a:gd name="connsiteY199" fmla="*/ 1092830 h 6858000"/>
              <a:gd name="connsiteX200" fmla="*/ 5969648 w 8265502"/>
              <a:gd name="connsiteY200" fmla="*/ 545393 h 6858000"/>
              <a:gd name="connsiteX201" fmla="*/ 4936801 w 8265502"/>
              <a:gd name="connsiteY201" fmla="*/ 0 h 6858000"/>
              <a:gd name="connsiteX202" fmla="*/ 6176728 w 8265502"/>
              <a:gd name="connsiteY202" fmla="*/ 0 h 6858000"/>
              <a:gd name="connsiteX203" fmla="*/ 5918073 w 8265502"/>
              <a:gd name="connsiteY203" fmla="*/ 517309 h 6858000"/>
              <a:gd name="connsiteX204" fmla="*/ 5195456 w 8265502"/>
              <a:gd name="connsiteY204" fmla="*/ 517309 h 6858000"/>
              <a:gd name="connsiteX205" fmla="*/ 4153576 w 8265502"/>
              <a:gd name="connsiteY205" fmla="*/ 0 h 6858000"/>
              <a:gd name="connsiteX206" fmla="*/ 4878236 w 8265502"/>
              <a:gd name="connsiteY206" fmla="*/ 0 h 6858000"/>
              <a:gd name="connsiteX207" fmla="*/ 5150933 w 8265502"/>
              <a:gd name="connsiteY207" fmla="*/ 545395 h 6858000"/>
              <a:gd name="connsiteX208" fmla="*/ 4877214 w 8265502"/>
              <a:gd name="connsiteY208" fmla="*/ 1092832 h 6858000"/>
              <a:gd name="connsiteX209" fmla="*/ 4154597 w 8265502"/>
              <a:gd name="connsiteY209" fmla="*/ 1092832 h 6858000"/>
              <a:gd name="connsiteX210" fmla="*/ 3880879 w 8265502"/>
              <a:gd name="connsiteY210" fmla="*/ 545395 h 6858000"/>
              <a:gd name="connsiteX211" fmla="*/ 2861095 w 8265502"/>
              <a:gd name="connsiteY211" fmla="*/ 0 h 6858000"/>
              <a:gd name="connsiteX212" fmla="*/ 4101020 w 8265502"/>
              <a:gd name="connsiteY212" fmla="*/ 0 h 6858000"/>
              <a:gd name="connsiteX213" fmla="*/ 3842365 w 8265502"/>
              <a:gd name="connsiteY213" fmla="*/ 517310 h 6858000"/>
              <a:gd name="connsiteX214" fmla="*/ 3119750 w 8265502"/>
              <a:gd name="connsiteY214" fmla="*/ 517310 h 6858000"/>
              <a:gd name="connsiteX215" fmla="*/ 2077870 w 8265502"/>
              <a:gd name="connsiteY215" fmla="*/ 0 h 6858000"/>
              <a:gd name="connsiteX216" fmla="*/ 2802528 w 8265502"/>
              <a:gd name="connsiteY216" fmla="*/ 0 h 6858000"/>
              <a:gd name="connsiteX217" fmla="*/ 3075227 w 8265502"/>
              <a:gd name="connsiteY217" fmla="*/ 545396 h 6858000"/>
              <a:gd name="connsiteX218" fmla="*/ 2801507 w 8265502"/>
              <a:gd name="connsiteY218" fmla="*/ 1092833 h 6858000"/>
              <a:gd name="connsiteX219" fmla="*/ 2078891 w 8265502"/>
              <a:gd name="connsiteY219" fmla="*/ 1092833 h 6858000"/>
              <a:gd name="connsiteX220" fmla="*/ 1805172 w 8265502"/>
              <a:gd name="connsiteY220" fmla="*/ 545396 h 6858000"/>
              <a:gd name="connsiteX221" fmla="*/ 785384 w 8265502"/>
              <a:gd name="connsiteY221" fmla="*/ 0 h 6858000"/>
              <a:gd name="connsiteX222" fmla="*/ 2025315 w 8265502"/>
              <a:gd name="connsiteY222" fmla="*/ 0 h 6858000"/>
              <a:gd name="connsiteX223" fmla="*/ 1766657 w 8265502"/>
              <a:gd name="connsiteY223" fmla="*/ 517311 h 6858000"/>
              <a:gd name="connsiteX224" fmla="*/ 1044040 w 8265502"/>
              <a:gd name="connsiteY224" fmla="*/ 517311 h 6858000"/>
              <a:gd name="connsiteX225" fmla="*/ 2162 w 8265502"/>
              <a:gd name="connsiteY225" fmla="*/ 0 h 6858000"/>
              <a:gd name="connsiteX226" fmla="*/ 726820 w 8265502"/>
              <a:gd name="connsiteY226" fmla="*/ 0 h 6858000"/>
              <a:gd name="connsiteX227" fmla="*/ 999517 w 8265502"/>
              <a:gd name="connsiteY227" fmla="*/ 545397 h 6858000"/>
              <a:gd name="connsiteX228" fmla="*/ 725799 w 8265502"/>
              <a:gd name="connsiteY228" fmla="*/ 1092834 h 6858000"/>
              <a:gd name="connsiteX229" fmla="*/ 3182 w 8265502"/>
              <a:gd name="connsiteY229" fmla="*/ 1092834 h 6858000"/>
              <a:gd name="connsiteX230" fmla="*/ 0 w 8265502"/>
              <a:gd name="connsiteY230" fmla="*/ 1086470 h 6858000"/>
              <a:gd name="connsiteX231" fmla="*/ 0 w 8265502"/>
              <a:gd name="connsiteY231" fmla="*/ 432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</a:cxnLst>
            <a:rect l="l" t="t" r="r" b="b"/>
            <a:pathLst>
              <a:path w="8265502" h="6858000">
                <a:moveTo>
                  <a:pt x="5195456" y="6338077"/>
                </a:moveTo>
                <a:lnTo>
                  <a:pt x="5918072" y="6338077"/>
                </a:lnTo>
                <a:lnTo>
                  <a:pt x="6178034" y="6858000"/>
                </a:lnTo>
                <a:lnTo>
                  <a:pt x="4935495" y="6858000"/>
                </a:lnTo>
                <a:close/>
                <a:moveTo>
                  <a:pt x="3119745" y="6338077"/>
                </a:moveTo>
                <a:lnTo>
                  <a:pt x="3842362" y="6338077"/>
                </a:lnTo>
                <a:lnTo>
                  <a:pt x="4102323" y="6858000"/>
                </a:lnTo>
                <a:lnTo>
                  <a:pt x="2859785" y="6858000"/>
                </a:lnTo>
                <a:close/>
                <a:moveTo>
                  <a:pt x="1044037" y="6338077"/>
                </a:moveTo>
                <a:lnTo>
                  <a:pt x="1766653" y="6338077"/>
                </a:lnTo>
                <a:lnTo>
                  <a:pt x="2026615" y="6858000"/>
                </a:lnTo>
                <a:lnTo>
                  <a:pt x="784076" y="6858000"/>
                </a:lnTo>
                <a:close/>
                <a:moveTo>
                  <a:pt x="3179" y="5766324"/>
                </a:moveTo>
                <a:lnTo>
                  <a:pt x="725796" y="5766324"/>
                </a:lnTo>
                <a:lnTo>
                  <a:pt x="999515" y="6313762"/>
                </a:lnTo>
                <a:lnTo>
                  <a:pt x="727396" y="6858000"/>
                </a:lnTo>
                <a:lnTo>
                  <a:pt x="1580" y="6858000"/>
                </a:lnTo>
                <a:lnTo>
                  <a:pt x="0" y="6854841"/>
                </a:lnTo>
                <a:lnTo>
                  <a:pt x="0" y="5772682"/>
                </a:lnTo>
                <a:close/>
                <a:moveTo>
                  <a:pt x="6243369" y="5763125"/>
                </a:moveTo>
                <a:lnTo>
                  <a:pt x="6965986" y="5763125"/>
                </a:lnTo>
                <a:lnTo>
                  <a:pt x="7239705" y="6310563"/>
                </a:lnTo>
                <a:lnTo>
                  <a:pt x="6965986" y="6858000"/>
                </a:lnTo>
                <a:lnTo>
                  <a:pt x="6243369" y="6858000"/>
                </a:lnTo>
                <a:lnTo>
                  <a:pt x="5969650" y="6310563"/>
                </a:lnTo>
                <a:close/>
                <a:moveTo>
                  <a:pt x="4154596" y="5763125"/>
                </a:moveTo>
                <a:lnTo>
                  <a:pt x="4877213" y="5763125"/>
                </a:lnTo>
                <a:lnTo>
                  <a:pt x="5150931" y="6310563"/>
                </a:lnTo>
                <a:lnTo>
                  <a:pt x="4877213" y="6858000"/>
                </a:lnTo>
                <a:lnTo>
                  <a:pt x="4154596" y="6858000"/>
                </a:lnTo>
                <a:lnTo>
                  <a:pt x="3880878" y="6310563"/>
                </a:lnTo>
                <a:close/>
                <a:moveTo>
                  <a:pt x="2078889" y="5763125"/>
                </a:moveTo>
                <a:lnTo>
                  <a:pt x="2801506" y="5763125"/>
                </a:lnTo>
                <a:lnTo>
                  <a:pt x="3075225" y="6310563"/>
                </a:lnTo>
                <a:lnTo>
                  <a:pt x="2801506" y="6858000"/>
                </a:lnTo>
                <a:lnTo>
                  <a:pt x="2078889" y="6858000"/>
                </a:lnTo>
                <a:lnTo>
                  <a:pt x="1805170" y="6310563"/>
                </a:lnTo>
                <a:close/>
                <a:moveTo>
                  <a:pt x="3119748" y="5187603"/>
                </a:moveTo>
                <a:lnTo>
                  <a:pt x="3842364" y="5187603"/>
                </a:lnTo>
                <a:lnTo>
                  <a:pt x="4116083" y="5735041"/>
                </a:lnTo>
                <a:lnTo>
                  <a:pt x="3842364" y="6282478"/>
                </a:lnTo>
                <a:lnTo>
                  <a:pt x="3119748" y="6282478"/>
                </a:lnTo>
                <a:lnTo>
                  <a:pt x="2846030" y="5735041"/>
                </a:lnTo>
                <a:close/>
                <a:moveTo>
                  <a:pt x="1044038" y="5187603"/>
                </a:moveTo>
                <a:lnTo>
                  <a:pt x="1766654" y="5187603"/>
                </a:lnTo>
                <a:lnTo>
                  <a:pt x="2040373" y="5735041"/>
                </a:lnTo>
                <a:lnTo>
                  <a:pt x="1766654" y="6282478"/>
                </a:lnTo>
                <a:lnTo>
                  <a:pt x="1044038" y="6282478"/>
                </a:lnTo>
                <a:lnTo>
                  <a:pt x="770319" y="5735041"/>
                </a:lnTo>
                <a:close/>
                <a:moveTo>
                  <a:pt x="4159388" y="4628392"/>
                </a:moveTo>
                <a:lnTo>
                  <a:pt x="4877791" y="4628392"/>
                </a:lnTo>
                <a:lnTo>
                  <a:pt x="5149913" y="5172637"/>
                </a:lnTo>
                <a:lnTo>
                  <a:pt x="4877791" y="5716881"/>
                </a:lnTo>
                <a:lnTo>
                  <a:pt x="4159388" y="5716881"/>
                </a:lnTo>
                <a:lnTo>
                  <a:pt x="3887266" y="5172637"/>
                </a:lnTo>
                <a:close/>
                <a:moveTo>
                  <a:pt x="2078891" y="4612651"/>
                </a:moveTo>
                <a:lnTo>
                  <a:pt x="2801507" y="4612651"/>
                </a:lnTo>
                <a:lnTo>
                  <a:pt x="3075227" y="5160089"/>
                </a:lnTo>
                <a:lnTo>
                  <a:pt x="2801507" y="5707526"/>
                </a:lnTo>
                <a:lnTo>
                  <a:pt x="2078891" y="5707526"/>
                </a:lnTo>
                <a:lnTo>
                  <a:pt x="1805171" y="5160089"/>
                </a:lnTo>
                <a:close/>
                <a:moveTo>
                  <a:pt x="3182" y="4612651"/>
                </a:moveTo>
                <a:lnTo>
                  <a:pt x="725798" y="4612651"/>
                </a:lnTo>
                <a:lnTo>
                  <a:pt x="999517" y="5160089"/>
                </a:lnTo>
                <a:lnTo>
                  <a:pt x="725798" y="5707526"/>
                </a:lnTo>
                <a:lnTo>
                  <a:pt x="3182" y="5707526"/>
                </a:lnTo>
                <a:lnTo>
                  <a:pt x="0" y="5701162"/>
                </a:lnTo>
                <a:lnTo>
                  <a:pt x="0" y="4619015"/>
                </a:lnTo>
                <a:close/>
                <a:moveTo>
                  <a:pt x="5195456" y="4037129"/>
                </a:moveTo>
                <a:lnTo>
                  <a:pt x="5918073" y="4037129"/>
                </a:lnTo>
                <a:lnTo>
                  <a:pt x="6191792" y="4584567"/>
                </a:lnTo>
                <a:lnTo>
                  <a:pt x="5918073" y="5132004"/>
                </a:lnTo>
                <a:lnTo>
                  <a:pt x="5195456" y="5132004"/>
                </a:lnTo>
                <a:lnTo>
                  <a:pt x="4921737" y="4584567"/>
                </a:lnTo>
                <a:close/>
                <a:moveTo>
                  <a:pt x="3119750" y="4037129"/>
                </a:moveTo>
                <a:lnTo>
                  <a:pt x="3842365" y="4037129"/>
                </a:lnTo>
                <a:lnTo>
                  <a:pt x="4116084" y="4584567"/>
                </a:lnTo>
                <a:lnTo>
                  <a:pt x="3842365" y="5132004"/>
                </a:lnTo>
                <a:lnTo>
                  <a:pt x="3119750" y="5132004"/>
                </a:lnTo>
                <a:lnTo>
                  <a:pt x="2846030" y="4584567"/>
                </a:lnTo>
                <a:close/>
                <a:moveTo>
                  <a:pt x="1044040" y="4037129"/>
                </a:moveTo>
                <a:lnTo>
                  <a:pt x="1766657" y="4037129"/>
                </a:lnTo>
                <a:lnTo>
                  <a:pt x="2040376" y="4584567"/>
                </a:lnTo>
                <a:lnTo>
                  <a:pt x="1766657" y="5132004"/>
                </a:lnTo>
                <a:lnTo>
                  <a:pt x="1044040" y="5132004"/>
                </a:lnTo>
                <a:lnTo>
                  <a:pt x="770321" y="4584567"/>
                </a:lnTo>
                <a:close/>
                <a:moveTo>
                  <a:pt x="4159387" y="3463221"/>
                </a:moveTo>
                <a:lnTo>
                  <a:pt x="4877790" y="3463221"/>
                </a:lnTo>
                <a:lnTo>
                  <a:pt x="5149912" y="4007466"/>
                </a:lnTo>
                <a:lnTo>
                  <a:pt x="4877790" y="4551710"/>
                </a:lnTo>
                <a:lnTo>
                  <a:pt x="4159387" y="4551710"/>
                </a:lnTo>
                <a:lnTo>
                  <a:pt x="3887265" y="4007466"/>
                </a:lnTo>
                <a:close/>
                <a:moveTo>
                  <a:pt x="2078891" y="3458978"/>
                </a:moveTo>
                <a:lnTo>
                  <a:pt x="2801507" y="3458978"/>
                </a:lnTo>
                <a:lnTo>
                  <a:pt x="3075227" y="4006416"/>
                </a:lnTo>
                <a:lnTo>
                  <a:pt x="2801507" y="4553853"/>
                </a:lnTo>
                <a:lnTo>
                  <a:pt x="2078891" y="4553853"/>
                </a:lnTo>
                <a:lnTo>
                  <a:pt x="1805171" y="4006416"/>
                </a:lnTo>
                <a:close/>
                <a:moveTo>
                  <a:pt x="3182" y="3458978"/>
                </a:moveTo>
                <a:lnTo>
                  <a:pt x="725798" y="3458978"/>
                </a:lnTo>
                <a:lnTo>
                  <a:pt x="999517" y="4006416"/>
                </a:lnTo>
                <a:lnTo>
                  <a:pt x="725798" y="4553853"/>
                </a:lnTo>
                <a:lnTo>
                  <a:pt x="3182" y="4553853"/>
                </a:lnTo>
                <a:lnTo>
                  <a:pt x="0" y="4547489"/>
                </a:lnTo>
                <a:lnTo>
                  <a:pt x="0" y="3465342"/>
                </a:lnTo>
                <a:close/>
                <a:moveTo>
                  <a:pt x="1044040" y="2883459"/>
                </a:moveTo>
                <a:lnTo>
                  <a:pt x="1766657" y="2883459"/>
                </a:lnTo>
                <a:lnTo>
                  <a:pt x="2040376" y="3430894"/>
                </a:lnTo>
                <a:lnTo>
                  <a:pt x="1766657" y="3978331"/>
                </a:lnTo>
                <a:lnTo>
                  <a:pt x="1044040" y="3978331"/>
                </a:lnTo>
                <a:lnTo>
                  <a:pt x="770321" y="3430894"/>
                </a:lnTo>
                <a:close/>
                <a:moveTo>
                  <a:pt x="3119750" y="2883459"/>
                </a:moveTo>
                <a:lnTo>
                  <a:pt x="3842365" y="2883459"/>
                </a:lnTo>
                <a:lnTo>
                  <a:pt x="4116084" y="3430894"/>
                </a:lnTo>
                <a:lnTo>
                  <a:pt x="3842365" y="3978331"/>
                </a:lnTo>
                <a:lnTo>
                  <a:pt x="3119750" y="3978331"/>
                </a:lnTo>
                <a:lnTo>
                  <a:pt x="2846030" y="3430894"/>
                </a:lnTo>
                <a:close/>
                <a:moveTo>
                  <a:pt x="3182" y="2305308"/>
                </a:moveTo>
                <a:lnTo>
                  <a:pt x="725799" y="2305308"/>
                </a:lnTo>
                <a:lnTo>
                  <a:pt x="999517" y="2852746"/>
                </a:lnTo>
                <a:lnTo>
                  <a:pt x="725799" y="3400180"/>
                </a:lnTo>
                <a:lnTo>
                  <a:pt x="3182" y="3400180"/>
                </a:lnTo>
                <a:lnTo>
                  <a:pt x="0" y="3393816"/>
                </a:lnTo>
                <a:lnTo>
                  <a:pt x="0" y="2311672"/>
                </a:lnTo>
                <a:close/>
                <a:moveTo>
                  <a:pt x="2078891" y="2305306"/>
                </a:moveTo>
                <a:lnTo>
                  <a:pt x="2801507" y="2305306"/>
                </a:lnTo>
                <a:lnTo>
                  <a:pt x="3075227" y="2852744"/>
                </a:lnTo>
                <a:lnTo>
                  <a:pt x="2801507" y="3400179"/>
                </a:lnTo>
                <a:lnTo>
                  <a:pt x="2078891" y="3400179"/>
                </a:lnTo>
                <a:lnTo>
                  <a:pt x="1805171" y="2852744"/>
                </a:lnTo>
                <a:close/>
                <a:moveTo>
                  <a:pt x="4154597" y="2305305"/>
                </a:moveTo>
                <a:lnTo>
                  <a:pt x="4877214" y="2305305"/>
                </a:lnTo>
                <a:lnTo>
                  <a:pt x="5150933" y="2852744"/>
                </a:lnTo>
                <a:lnTo>
                  <a:pt x="4877214" y="3400179"/>
                </a:lnTo>
                <a:lnTo>
                  <a:pt x="4154597" y="3400179"/>
                </a:lnTo>
                <a:lnTo>
                  <a:pt x="3880879" y="2852744"/>
                </a:lnTo>
                <a:close/>
                <a:moveTo>
                  <a:pt x="5202046" y="1738266"/>
                </a:moveTo>
                <a:lnTo>
                  <a:pt x="5920449" y="1738266"/>
                </a:lnTo>
                <a:lnTo>
                  <a:pt x="6192571" y="2282511"/>
                </a:lnTo>
                <a:lnTo>
                  <a:pt x="5920449" y="2826755"/>
                </a:lnTo>
                <a:lnTo>
                  <a:pt x="5202046" y="2826755"/>
                </a:lnTo>
                <a:lnTo>
                  <a:pt x="4929924" y="2282511"/>
                </a:lnTo>
                <a:close/>
                <a:moveTo>
                  <a:pt x="1044040" y="1729785"/>
                </a:moveTo>
                <a:lnTo>
                  <a:pt x="1766657" y="1729785"/>
                </a:lnTo>
                <a:lnTo>
                  <a:pt x="2040376" y="2277224"/>
                </a:lnTo>
                <a:lnTo>
                  <a:pt x="1766657" y="2824659"/>
                </a:lnTo>
                <a:lnTo>
                  <a:pt x="1044040" y="2824659"/>
                </a:lnTo>
                <a:lnTo>
                  <a:pt x="770321" y="2277224"/>
                </a:lnTo>
                <a:close/>
                <a:moveTo>
                  <a:pt x="3119750" y="1729784"/>
                </a:moveTo>
                <a:lnTo>
                  <a:pt x="3842365" y="1729784"/>
                </a:lnTo>
                <a:lnTo>
                  <a:pt x="4116084" y="2277222"/>
                </a:lnTo>
                <a:lnTo>
                  <a:pt x="3842365" y="2824659"/>
                </a:lnTo>
                <a:lnTo>
                  <a:pt x="3119750" y="2824659"/>
                </a:lnTo>
                <a:lnTo>
                  <a:pt x="2846030" y="2277222"/>
                </a:lnTo>
                <a:close/>
                <a:moveTo>
                  <a:pt x="3182" y="1151633"/>
                </a:moveTo>
                <a:lnTo>
                  <a:pt x="725799" y="1151633"/>
                </a:lnTo>
                <a:lnTo>
                  <a:pt x="999517" y="1699071"/>
                </a:lnTo>
                <a:lnTo>
                  <a:pt x="725799" y="2246508"/>
                </a:lnTo>
                <a:lnTo>
                  <a:pt x="3182" y="2246508"/>
                </a:lnTo>
                <a:lnTo>
                  <a:pt x="0" y="2240144"/>
                </a:lnTo>
                <a:lnTo>
                  <a:pt x="0" y="1157997"/>
                </a:lnTo>
                <a:close/>
                <a:moveTo>
                  <a:pt x="2078891" y="1151632"/>
                </a:moveTo>
                <a:lnTo>
                  <a:pt x="2801507" y="1151632"/>
                </a:lnTo>
                <a:lnTo>
                  <a:pt x="3075227" y="1699069"/>
                </a:lnTo>
                <a:lnTo>
                  <a:pt x="2801507" y="2246507"/>
                </a:lnTo>
                <a:lnTo>
                  <a:pt x="2078891" y="2246507"/>
                </a:lnTo>
                <a:lnTo>
                  <a:pt x="1805172" y="1699069"/>
                </a:lnTo>
                <a:close/>
                <a:moveTo>
                  <a:pt x="4154597" y="1151631"/>
                </a:moveTo>
                <a:lnTo>
                  <a:pt x="4877214" y="1151631"/>
                </a:lnTo>
                <a:lnTo>
                  <a:pt x="5150933" y="1699069"/>
                </a:lnTo>
                <a:lnTo>
                  <a:pt x="4877214" y="2246506"/>
                </a:lnTo>
                <a:lnTo>
                  <a:pt x="4154597" y="2246506"/>
                </a:lnTo>
                <a:lnTo>
                  <a:pt x="3880879" y="1699069"/>
                </a:lnTo>
                <a:close/>
                <a:moveTo>
                  <a:pt x="1044040" y="576110"/>
                </a:moveTo>
                <a:lnTo>
                  <a:pt x="1766657" y="576110"/>
                </a:lnTo>
                <a:lnTo>
                  <a:pt x="2040377" y="1123549"/>
                </a:lnTo>
                <a:lnTo>
                  <a:pt x="1766657" y="1670985"/>
                </a:lnTo>
                <a:lnTo>
                  <a:pt x="1044040" y="1670985"/>
                </a:lnTo>
                <a:lnTo>
                  <a:pt x="770321" y="1123549"/>
                </a:lnTo>
                <a:close/>
                <a:moveTo>
                  <a:pt x="3119750" y="576109"/>
                </a:moveTo>
                <a:lnTo>
                  <a:pt x="3842365" y="576109"/>
                </a:lnTo>
                <a:lnTo>
                  <a:pt x="4116084" y="1123547"/>
                </a:lnTo>
                <a:lnTo>
                  <a:pt x="3842365" y="1670984"/>
                </a:lnTo>
                <a:lnTo>
                  <a:pt x="3119750" y="1670984"/>
                </a:lnTo>
                <a:lnTo>
                  <a:pt x="2846030" y="1123547"/>
                </a:lnTo>
                <a:close/>
                <a:moveTo>
                  <a:pt x="5195456" y="576108"/>
                </a:moveTo>
                <a:lnTo>
                  <a:pt x="5918073" y="576108"/>
                </a:lnTo>
                <a:lnTo>
                  <a:pt x="6191792" y="1123546"/>
                </a:lnTo>
                <a:lnTo>
                  <a:pt x="5918073" y="1670983"/>
                </a:lnTo>
                <a:lnTo>
                  <a:pt x="5195456" y="1670983"/>
                </a:lnTo>
                <a:lnTo>
                  <a:pt x="4921737" y="1123546"/>
                </a:lnTo>
                <a:close/>
                <a:moveTo>
                  <a:pt x="7025576" y="0"/>
                </a:moveTo>
                <a:lnTo>
                  <a:pt x="8265502" y="0"/>
                </a:lnTo>
                <a:lnTo>
                  <a:pt x="8006847" y="517308"/>
                </a:lnTo>
                <a:lnTo>
                  <a:pt x="7284230" y="517308"/>
                </a:lnTo>
                <a:close/>
                <a:moveTo>
                  <a:pt x="6242345" y="0"/>
                </a:moveTo>
                <a:lnTo>
                  <a:pt x="6967007" y="0"/>
                </a:lnTo>
                <a:lnTo>
                  <a:pt x="7239703" y="545393"/>
                </a:lnTo>
                <a:lnTo>
                  <a:pt x="6965984" y="1092830"/>
                </a:lnTo>
                <a:lnTo>
                  <a:pt x="6243367" y="1092830"/>
                </a:lnTo>
                <a:lnTo>
                  <a:pt x="5969648" y="545393"/>
                </a:lnTo>
                <a:close/>
                <a:moveTo>
                  <a:pt x="4936801" y="0"/>
                </a:moveTo>
                <a:lnTo>
                  <a:pt x="6176728" y="0"/>
                </a:lnTo>
                <a:lnTo>
                  <a:pt x="5918073" y="517309"/>
                </a:lnTo>
                <a:lnTo>
                  <a:pt x="5195456" y="517309"/>
                </a:lnTo>
                <a:close/>
                <a:moveTo>
                  <a:pt x="4153576" y="0"/>
                </a:moveTo>
                <a:lnTo>
                  <a:pt x="4878236" y="0"/>
                </a:lnTo>
                <a:lnTo>
                  <a:pt x="5150933" y="545395"/>
                </a:lnTo>
                <a:lnTo>
                  <a:pt x="4877214" y="1092832"/>
                </a:lnTo>
                <a:lnTo>
                  <a:pt x="4154597" y="1092832"/>
                </a:lnTo>
                <a:lnTo>
                  <a:pt x="3880879" y="545395"/>
                </a:lnTo>
                <a:close/>
                <a:moveTo>
                  <a:pt x="2861095" y="0"/>
                </a:moveTo>
                <a:lnTo>
                  <a:pt x="4101020" y="0"/>
                </a:lnTo>
                <a:lnTo>
                  <a:pt x="3842365" y="517310"/>
                </a:lnTo>
                <a:lnTo>
                  <a:pt x="3119750" y="517310"/>
                </a:lnTo>
                <a:close/>
                <a:moveTo>
                  <a:pt x="2077870" y="0"/>
                </a:moveTo>
                <a:lnTo>
                  <a:pt x="2802528" y="0"/>
                </a:lnTo>
                <a:lnTo>
                  <a:pt x="3075227" y="545396"/>
                </a:lnTo>
                <a:lnTo>
                  <a:pt x="2801507" y="1092833"/>
                </a:lnTo>
                <a:lnTo>
                  <a:pt x="2078891" y="1092833"/>
                </a:lnTo>
                <a:lnTo>
                  <a:pt x="1805172" y="545396"/>
                </a:lnTo>
                <a:close/>
                <a:moveTo>
                  <a:pt x="785384" y="0"/>
                </a:moveTo>
                <a:lnTo>
                  <a:pt x="2025315" y="0"/>
                </a:lnTo>
                <a:lnTo>
                  <a:pt x="1766657" y="517311"/>
                </a:lnTo>
                <a:lnTo>
                  <a:pt x="1044040" y="517311"/>
                </a:lnTo>
                <a:close/>
                <a:moveTo>
                  <a:pt x="2162" y="0"/>
                </a:moveTo>
                <a:lnTo>
                  <a:pt x="726820" y="0"/>
                </a:lnTo>
                <a:lnTo>
                  <a:pt x="999517" y="545397"/>
                </a:lnTo>
                <a:lnTo>
                  <a:pt x="725799" y="1092834"/>
                </a:lnTo>
                <a:lnTo>
                  <a:pt x="3182" y="1092834"/>
                </a:lnTo>
                <a:lnTo>
                  <a:pt x="0" y="1086470"/>
                </a:lnTo>
                <a:lnTo>
                  <a:pt x="0" y="43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82609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66191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68F6418-2F54-45D4-A57F-70F7C2212E90}"/>
              </a:ext>
            </a:extLst>
          </p:cNvPr>
          <p:cNvSpPr/>
          <p:nvPr userDrawn="1"/>
        </p:nvSpPr>
        <p:spPr>
          <a:xfrm>
            <a:off x="-20054" y="5839006"/>
            <a:ext cx="12212054" cy="794973"/>
          </a:xfrm>
          <a:custGeom>
            <a:avLst/>
            <a:gdLst>
              <a:gd name="connsiteX0" fmla="*/ 5579269 w 5600700"/>
              <a:gd name="connsiteY0" fmla="*/ 285274 h 409575"/>
              <a:gd name="connsiteX1" fmla="*/ 5285899 w 5600700"/>
              <a:gd name="connsiteY1" fmla="*/ 285274 h 409575"/>
              <a:gd name="connsiteX2" fmla="*/ 5258277 w 5600700"/>
              <a:gd name="connsiteY2" fmla="*/ 323374 h 409575"/>
              <a:gd name="connsiteX3" fmla="*/ 5218271 w 5600700"/>
              <a:gd name="connsiteY3" fmla="*/ 153829 h 409575"/>
              <a:gd name="connsiteX4" fmla="*/ 5182077 w 5600700"/>
              <a:gd name="connsiteY4" fmla="*/ 285274 h 409575"/>
              <a:gd name="connsiteX5" fmla="*/ 5094446 w 5600700"/>
              <a:gd name="connsiteY5" fmla="*/ 285274 h 409575"/>
              <a:gd name="connsiteX6" fmla="*/ 5081111 w 5600700"/>
              <a:gd name="connsiteY6" fmla="*/ 335756 h 409575"/>
              <a:gd name="connsiteX7" fmla="*/ 5057299 w 5600700"/>
              <a:gd name="connsiteY7" fmla="*/ 277654 h 409575"/>
              <a:gd name="connsiteX8" fmla="*/ 5033486 w 5600700"/>
              <a:gd name="connsiteY8" fmla="*/ 322421 h 409575"/>
              <a:gd name="connsiteX9" fmla="*/ 4988719 w 5600700"/>
              <a:gd name="connsiteY9" fmla="*/ 21431 h 409575"/>
              <a:gd name="connsiteX10" fmla="*/ 4933474 w 5600700"/>
              <a:gd name="connsiteY10" fmla="*/ 393859 h 409575"/>
              <a:gd name="connsiteX11" fmla="*/ 4912519 w 5600700"/>
              <a:gd name="connsiteY11" fmla="*/ 285274 h 409575"/>
              <a:gd name="connsiteX12" fmla="*/ 4686777 w 5600700"/>
              <a:gd name="connsiteY12" fmla="*/ 285274 h 409575"/>
              <a:gd name="connsiteX13" fmla="*/ 4657249 w 5600700"/>
              <a:gd name="connsiteY13" fmla="*/ 344329 h 409575"/>
              <a:gd name="connsiteX14" fmla="*/ 4622006 w 5600700"/>
              <a:gd name="connsiteY14" fmla="*/ 150971 h 409575"/>
              <a:gd name="connsiteX15" fmla="*/ 4579144 w 5600700"/>
              <a:gd name="connsiteY15" fmla="*/ 285274 h 409575"/>
              <a:gd name="connsiteX16" fmla="*/ 4492466 w 5600700"/>
              <a:gd name="connsiteY16" fmla="*/ 285274 h 409575"/>
              <a:gd name="connsiteX17" fmla="*/ 4467702 w 5600700"/>
              <a:gd name="connsiteY17" fmla="*/ 322421 h 409575"/>
              <a:gd name="connsiteX18" fmla="*/ 4441984 w 5600700"/>
              <a:gd name="connsiteY18" fmla="*/ 275749 h 409575"/>
              <a:gd name="connsiteX19" fmla="*/ 4408646 w 5600700"/>
              <a:gd name="connsiteY19" fmla="*/ 336709 h 409575"/>
              <a:gd name="connsiteX20" fmla="*/ 4377214 w 5600700"/>
              <a:gd name="connsiteY20" fmla="*/ 72866 h 409575"/>
              <a:gd name="connsiteX21" fmla="*/ 4336256 w 5600700"/>
              <a:gd name="connsiteY21" fmla="*/ 377666 h 409575"/>
              <a:gd name="connsiteX22" fmla="*/ 4308634 w 5600700"/>
              <a:gd name="connsiteY22" fmla="*/ 285274 h 409575"/>
              <a:gd name="connsiteX23" fmla="*/ 4239102 w 5600700"/>
              <a:gd name="connsiteY23" fmla="*/ 285274 h 409575"/>
              <a:gd name="connsiteX24" fmla="*/ 4210527 w 5600700"/>
              <a:gd name="connsiteY24" fmla="*/ 237649 h 409575"/>
              <a:gd name="connsiteX25" fmla="*/ 4178141 w 5600700"/>
              <a:gd name="connsiteY25" fmla="*/ 285274 h 409575"/>
              <a:gd name="connsiteX26" fmla="*/ 21431 w 5600700"/>
              <a:gd name="connsiteY26" fmla="*/ 285274 h 409575"/>
              <a:gd name="connsiteX0" fmla="*/ 5196891 w 5196891"/>
              <a:gd name="connsiteY0" fmla="*/ 263843 h 372428"/>
              <a:gd name="connsiteX1" fmla="*/ 4903521 w 5196891"/>
              <a:gd name="connsiteY1" fmla="*/ 263843 h 372428"/>
              <a:gd name="connsiteX2" fmla="*/ 4875899 w 5196891"/>
              <a:gd name="connsiteY2" fmla="*/ 301943 h 372428"/>
              <a:gd name="connsiteX3" fmla="*/ 4835893 w 5196891"/>
              <a:gd name="connsiteY3" fmla="*/ 132398 h 372428"/>
              <a:gd name="connsiteX4" fmla="*/ 4799699 w 5196891"/>
              <a:gd name="connsiteY4" fmla="*/ 263843 h 372428"/>
              <a:gd name="connsiteX5" fmla="*/ 4712068 w 5196891"/>
              <a:gd name="connsiteY5" fmla="*/ 263843 h 372428"/>
              <a:gd name="connsiteX6" fmla="*/ 4698733 w 5196891"/>
              <a:gd name="connsiteY6" fmla="*/ 314325 h 372428"/>
              <a:gd name="connsiteX7" fmla="*/ 4674921 w 5196891"/>
              <a:gd name="connsiteY7" fmla="*/ 256223 h 372428"/>
              <a:gd name="connsiteX8" fmla="*/ 4651108 w 5196891"/>
              <a:gd name="connsiteY8" fmla="*/ 300990 h 372428"/>
              <a:gd name="connsiteX9" fmla="*/ 4606341 w 5196891"/>
              <a:gd name="connsiteY9" fmla="*/ 0 h 372428"/>
              <a:gd name="connsiteX10" fmla="*/ 4551096 w 5196891"/>
              <a:gd name="connsiteY10" fmla="*/ 372428 h 372428"/>
              <a:gd name="connsiteX11" fmla="*/ 4530141 w 5196891"/>
              <a:gd name="connsiteY11" fmla="*/ 263843 h 372428"/>
              <a:gd name="connsiteX12" fmla="*/ 4304399 w 5196891"/>
              <a:gd name="connsiteY12" fmla="*/ 263843 h 372428"/>
              <a:gd name="connsiteX13" fmla="*/ 4274871 w 5196891"/>
              <a:gd name="connsiteY13" fmla="*/ 322898 h 372428"/>
              <a:gd name="connsiteX14" fmla="*/ 4239628 w 5196891"/>
              <a:gd name="connsiteY14" fmla="*/ 129540 h 372428"/>
              <a:gd name="connsiteX15" fmla="*/ 4196766 w 5196891"/>
              <a:gd name="connsiteY15" fmla="*/ 263843 h 372428"/>
              <a:gd name="connsiteX16" fmla="*/ 4110088 w 5196891"/>
              <a:gd name="connsiteY16" fmla="*/ 263843 h 372428"/>
              <a:gd name="connsiteX17" fmla="*/ 4085324 w 5196891"/>
              <a:gd name="connsiteY17" fmla="*/ 300990 h 372428"/>
              <a:gd name="connsiteX18" fmla="*/ 4059606 w 5196891"/>
              <a:gd name="connsiteY18" fmla="*/ 254318 h 372428"/>
              <a:gd name="connsiteX19" fmla="*/ 4026268 w 5196891"/>
              <a:gd name="connsiteY19" fmla="*/ 315278 h 372428"/>
              <a:gd name="connsiteX20" fmla="*/ 3994836 w 5196891"/>
              <a:gd name="connsiteY20" fmla="*/ 51435 h 372428"/>
              <a:gd name="connsiteX21" fmla="*/ 3953878 w 5196891"/>
              <a:gd name="connsiteY21" fmla="*/ 356235 h 372428"/>
              <a:gd name="connsiteX22" fmla="*/ 3926256 w 5196891"/>
              <a:gd name="connsiteY22" fmla="*/ 263843 h 372428"/>
              <a:gd name="connsiteX23" fmla="*/ 3856724 w 5196891"/>
              <a:gd name="connsiteY23" fmla="*/ 263843 h 372428"/>
              <a:gd name="connsiteX24" fmla="*/ 3828149 w 5196891"/>
              <a:gd name="connsiteY24" fmla="*/ 216218 h 372428"/>
              <a:gd name="connsiteX25" fmla="*/ 3795763 w 5196891"/>
              <a:gd name="connsiteY25" fmla="*/ 263843 h 372428"/>
              <a:gd name="connsiteX26" fmla="*/ 0 w 5196891"/>
              <a:gd name="connsiteY26" fmla="*/ 275874 h 372428"/>
              <a:gd name="connsiteX0" fmla="*/ 5196891 w 5196891"/>
              <a:gd name="connsiteY0" fmla="*/ 263843 h 372428"/>
              <a:gd name="connsiteX1" fmla="*/ 4903521 w 5196891"/>
              <a:gd name="connsiteY1" fmla="*/ 263843 h 372428"/>
              <a:gd name="connsiteX2" fmla="*/ 4875899 w 5196891"/>
              <a:gd name="connsiteY2" fmla="*/ 301943 h 372428"/>
              <a:gd name="connsiteX3" fmla="*/ 4835893 w 5196891"/>
              <a:gd name="connsiteY3" fmla="*/ 132398 h 372428"/>
              <a:gd name="connsiteX4" fmla="*/ 4799699 w 5196891"/>
              <a:gd name="connsiteY4" fmla="*/ 263843 h 372428"/>
              <a:gd name="connsiteX5" fmla="*/ 4712068 w 5196891"/>
              <a:gd name="connsiteY5" fmla="*/ 263843 h 372428"/>
              <a:gd name="connsiteX6" fmla="*/ 4698733 w 5196891"/>
              <a:gd name="connsiteY6" fmla="*/ 314325 h 372428"/>
              <a:gd name="connsiteX7" fmla="*/ 4674921 w 5196891"/>
              <a:gd name="connsiteY7" fmla="*/ 256223 h 372428"/>
              <a:gd name="connsiteX8" fmla="*/ 4651108 w 5196891"/>
              <a:gd name="connsiteY8" fmla="*/ 300990 h 372428"/>
              <a:gd name="connsiteX9" fmla="*/ 4606341 w 5196891"/>
              <a:gd name="connsiteY9" fmla="*/ 0 h 372428"/>
              <a:gd name="connsiteX10" fmla="*/ 4551096 w 5196891"/>
              <a:gd name="connsiteY10" fmla="*/ 372428 h 372428"/>
              <a:gd name="connsiteX11" fmla="*/ 4530141 w 5196891"/>
              <a:gd name="connsiteY11" fmla="*/ 263843 h 372428"/>
              <a:gd name="connsiteX12" fmla="*/ 4304399 w 5196891"/>
              <a:gd name="connsiteY12" fmla="*/ 263843 h 372428"/>
              <a:gd name="connsiteX13" fmla="*/ 4274871 w 5196891"/>
              <a:gd name="connsiteY13" fmla="*/ 322898 h 372428"/>
              <a:gd name="connsiteX14" fmla="*/ 4239628 w 5196891"/>
              <a:gd name="connsiteY14" fmla="*/ 129540 h 372428"/>
              <a:gd name="connsiteX15" fmla="*/ 4196766 w 5196891"/>
              <a:gd name="connsiteY15" fmla="*/ 263843 h 372428"/>
              <a:gd name="connsiteX16" fmla="*/ 4110088 w 5196891"/>
              <a:gd name="connsiteY16" fmla="*/ 263843 h 372428"/>
              <a:gd name="connsiteX17" fmla="*/ 4085324 w 5196891"/>
              <a:gd name="connsiteY17" fmla="*/ 300990 h 372428"/>
              <a:gd name="connsiteX18" fmla="*/ 4059606 w 5196891"/>
              <a:gd name="connsiteY18" fmla="*/ 254318 h 372428"/>
              <a:gd name="connsiteX19" fmla="*/ 4026268 w 5196891"/>
              <a:gd name="connsiteY19" fmla="*/ 315278 h 372428"/>
              <a:gd name="connsiteX20" fmla="*/ 3994836 w 5196891"/>
              <a:gd name="connsiteY20" fmla="*/ 51435 h 372428"/>
              <a:gd name="connsiteX21" fmla="*/ 3953878 w 5196891"/>
              <a:gd name="connsiteY21" fmla="*/ 356235 h 372428"/>
              <a:gd name="connsiteX22" fmla="*/ 3926256 w 5196891"/>
              <a:gd name="connsiteY22" fmla="*/ 263843 h 372428"/>
              <a:gd name="connsiteX23" fmla="*/ 3856724 w 5196891"/>
              <a:gd name="connsiteY23" fmla="*/ 263843 h 372428"/>
              <a:gd name="connsiteX24" fmla="*/ 3828149 w 5196891"/>
              <a:gd name="connsiteY24" fmla="*/ 216218 h 372428"/>
              <a:gd name="connsiteX25" fmla="*/ 3795763 w 5196891"/>
              <a:gd name="connsiteY25" fmla="*/ 263843 h 372428"/>
              <a:gd name="connsiteX26" fmla="*/ 0 w 5196891"/>
              <a:gd name="connsiteY26" fmla="*/ 263842 h 372428"/>
              <a:gd name="connsiteX0" fmla="*/ 5698543 w 5698543"/>
              <a:gd name="connsiteY0" fmla="*/ 252570 h 372428"/>
              <a:gd name="connsiteX1" fmla="*/ 4903521 w 5698543"/>
              <a:gd name="connsiteY1" fmla="*/ 263843 h 372428"/>
              <a:gd name="connsiteX2" fmla="*/ 4875899 w 5698543"/>
              <a:gd name="connsiteY2" fmla="*/ 301943 h 372428"/>
              <a:gd name="connsiteX3" fmla="*/ 4835893 w 5698543"/>
              <a:gd name="connsiteY3" fmla="*/ 132398 h 372428"/>
              <a:gd name="connsiteX4" fmla="*/ 4799699 w 5698543"/>
              <a:gd name="connsiteY4" fmla="*/ 263843 h 372428"/>
              <a:gd name="connsiteX5" fmla="*/ 4712068 w 5698543"/>
              <a:gd name="connsiteY5" fmla="*/ 263843 h 372428"/>
              <a:gd name="connsiteX6" fmla="*/ 4698733 w 5698543"/>
              <a:gd name="connsiteY6" fmla="*/ 314325 h 372428"/>
              <a:gd name="connsiteX7" fmla="*/ 4674921 w 5698543"/>
              <a:gd name="connsiteY7" fmla="*/ 256223 h 372428"/>
              <a:gd name="connsiteX8" fmla="*/ 4651108 w 5698543"/>
              <a:gd name="connsiteY8" fmla="*/ 300990 h 372428"/>
              <a:gd name="connsiteX9" fmla="*/ 4606341 w 5698543"/>
              <a:gd name="connsiteY9" fmla="*/ 0 h 372428"/>
              <a:gd name="connsiteX10" fmla="*/ 4551096 w 5698543"/>
              <a:gd name="connsiteY10" fmla="*/ 372428 h 372428"/>
              <a:gd name="connsiteX11" fmla="*/ 4530141 w 5698543"/>
              <a:gd name="connsiteY11" fmla="*/ 263843 h 372428"/>
              <a:gd name="connsiteX12" fmla="*/ 4304399 w 5698543"/>
              <a:gd name="connsiteY12" fmla="*/ 263843 h 372428"/>
              <a:gd name="connsiteX13" fmla="*/ 4274871 w 5698543"/>
              <a:gd name="connsiteY13" fmla="*/ 322898 h 372428"/>
              <a:gd name="connsiteX14" fmla="*/ 4239628 w 5698543"/>
              <a:gd name="connsiteY14" fmla="*/ 129540 h 372428"/>
              <a:gd name="connsiteX15" fmla="*/ 4196766 w 5698543"/>
              <a:gd name="connsiteY15" fmla="*/ 263843 h 372428"/>
              <a:gd name="connsiteX16" fmla="*/ 4110088 w 5698543"/>
              <a:gd name="connsiteY16" fmla="*/ 263843 h 372428"/>
              <a:gd name="connsiteX17" fmla="*/ 4085324 w 5698543"/>
              <a:gd name="connsiteY17" fmla="*/ 300990 h 372428"/>
              <a:gd name="connsiteX18" fmla="*/ 4059606 w 5698543"/>
              <a:gd name="connsiteY18" fmla="*/ 254318 h 372428"/>
              <a:gd name="connsiteX19" fmla="*/ 4026268 w 5698543"/>
              <a:gd name="connsiteY19" fmla="*/ 315278 h 372428"/>
              <a:gd name="connsiteX20" fmla="*/ 3994836 w 5698543"/>
              <a:gd name="connsiteY20" fmla="*/ 51435 h 372428"/>
              <a:gd name="connsiteX21" fmla="*/ 3953878 w 5698543"/>
              <a:gd name="connsiteY21" fmla="*/ 356235 h 372428"/>
              <a:gd name="connsiteX22" fmla="*/ 3926256 w 5698543"/>
              <a:gd name="connsiteY22" fmla="*/ 263843 h 372428"/>
              <a:gd name="connsiteX23" fmla="*/ 3856724 w 5698543"/>
              <a:gd name="connsiteY23" fmla="*/ 263843 h 372428"/>
              <a:gd name="connsiteX24" fmla="*/ 3828149 w 5698543"/>
              <a:gd name="connsiteY24" fmla="*/ 216218 h 372428"/>
              <a:gd name="connsiteX25" fmla="*/ 3795763 w 5698543"/>
              <a:gd name="connsiteY25" fmla="*/ 263843 h 372428"/>
              <a:gd name="connsiteX26" fmla="*/ 0 w 5698543"/>
              <a:gd name="connsiteY26" fmla="*/ 263842 h 372428"/>
              <a:gd name="connsiteX0" fmla="*/ 5506901 w 5506901"/>
              <a:gd name="connsiteY0" fmla="*/ 252570 h 372428"/>
              <a:gd name="connsiteX1" fmla="*/ 4903521 w 5506901"/>
              <a:gd name="connsiteY1" fmla="*/ 263843 h 372428"/>
              <a:gd name="connsiteX2" fmla="*/ 4875899 w 5506901"/>
              <a:gd name="connsiteY2" fmla="*/ 301943 h 372428"/>
              <a:gd name="connsiteX3" fmla="*/ 4835893 w 5506901"/>
              <a:gd name="connsiteY3" fmla="*/ 132398 h 372428"/>
              <a:gd name="connsiteX4" fmla="*/ 4799699 w 5506901"/>
              <a:gd name="connsiteY4" fmla="*/ 263843 h 372428"/>
              <a:gd name="connsiteX5" fmla="*/ 4712068 w 5506901"/>
              <a:gd name="connsiteY5" fmla="*/ 263843 h 372428"/>
              <a:gd name="connsiteX6" fmla="*/ 4698733 w 5506901"/>
              <a:gd name="connsiteY6" fmla="*/ 314325 h 372428"/>
              <a:gd name="connsiteX7" fmla="*/ 4674921 w 5506901"/>
              <a:gd name="connsiteY7" fmla="*/ 256223 h 372428"/>
              <a:gd name="connsiteX8" fmla="*/ 4651108 w 5506901"/>
              <a:gd name="connsiteY8" fmla="*/ 300990 h 372428"/>
              <a:gd name="connsiteX9" fmla="*/ 4606341 w 5506901"/>
              <a:gd name="connsiteY9" fmla="*/ 0 h 372428"/>
              <a:gd name="connsiteX10" fmla="*/ 4551096 w 5506901"/>
              <a:gd name="connsiteY10" fmla="*/ 372428 h 372428"/>
              <a:gd name="connsiteX11" fmla="*/ 4530141 w 5506901"/>
              <a:gd name="connsiteY11" fmla="*/ 263843 h 372428"/>
              <a:gd name="connsiteX12" fmla="*/ 4304399 w 5506901"/>
              <a:gd name="connsiteY12" fmla="*/ 263843 h 372428"/>
              <a:gd name="connsiteX13" fmla="*/ 4274871 w 5506901"/>
              <a:gd name="connsiteY13" fmla="*/ 322898 h 372428"/>
              <a:gd name="connsiteX14" fmla="*/ 4239628 w 5506901"/>
              <a:gd name="connsiteY14" fmla="*/ 129540 h 372428"/>
              <a:gd name="connsiteX15" fmla="*/ 4196766 w 5506901"/>
              <a:gd name="connsiteY15" fmla="*/ 263843 h 372428"/>
              <a:gd name="connsiteX16" fmla="*/ 4110088 w 5506901"/>
              <a:gd name="connsiteY16" fmla="*/ 263843 h 372428"/>
              <a:gd name="connsiteX17" fmla="*/ 4085324 w 5506901"/>
              <a:gd name="connsiteY17" fmla="*/ 300990 h 372428"/>
              <a:gd name="connsiteX18" fmla="*/ 4059606 w 5506901"/>
              <a:gd name="connsiteY18" fmla="*/ 254318 h 372428"/>
              <a:gd name="connsiteX19" fmla="*/ 4026268 w 5506901"/>
              <a:gd name="connsiteY19" fmla="*/ 315278 h 372428"/>
              <a:gd name="connsiteX20" fmla="*/ 3994836 w 5506901"/>
              <a:gd name="connsiteY20" fmla="*/ 51435 h 372428"/>
              <a:gd name="connsiteX21" fmla="*/ 3953878 w 5506901"/>
              <a:gd name="connsiteY21" fmla="*/ 356235 h 372428"/>
              <a:gd name="connsiteX22" fmla="*/ 3926256 w 5506901"/>
              <a:gd name="connsiteY22" fmla="*/ 263843 h 372428"/>
              <a:gd name="connsiteX23" fmla="*/ 3856724 w 5506901"/>
              <a:gd name="connsiteY23" fmla="*/ 263843 h 372428"/>
              <a:gd name="connsiteX24" fmla="*/ 3828149 w 5506901"/>
              <a:gd name="connsiteY24" fmla="*/ 216218 h 372428"/>
              <a:gd name="connsiteX25" fmla="*/ 3795763 w 5506901"/>
              <a:gd name="connsiteY25" fmla="*/ 263843 h 372428"/>
              <a:gd name="connsiteX26" fmla="*/ 0 w 5506901"/>
              <a:gd name="connsiteY26" fmla="*/ 263842 h 372428"/>
              <a:gd name="connsiteX0" fmla="*/ 5721090 w 5721090"/>
              <a:gd name="connsiteY0" fmla="*/ 252570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58205 h 372428"/>
              <a:gd name="connsiteX0" fmla="*/ 5721090 w 5721090"/>
              <a:gd name="connsiteY0" fmla="*/ 258207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58205 h 372428"/>
              <a:gd name="connsiteX0" fmla="*/ 5721090 w 5721090"/>
              <a:gd name="connsiteY0" fmla="*/ 258207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69478 h 3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721090" h="372428">
                <a:moveTo>
                  <a:pt x="5721090" y="258207"/>
                </a:moveTo>
                <a:lnTo>
                  <a:pt x="5117710" y="263843"/>
                </a:lnTo>
                <a:lnTo>
                  <a:pt x="5090088" y="301943"/>
                </a:lnTo>
                <a:lnTo>
                  <a:pt x="5050082" y="132398"/>
                </a:lnTo>
                <a:lnTo>
                  <a:pt x="5013888" y="263843"/>
                </a:lnTo>
                <a:lnTo>
                  <a:pt x="4926257" y="263843"/>
                </a:lnTo>
                <a:lnTo>
                  <a:pt x="4912922" y="314325"/>
                </a:lnTo>
                <a:lnTo>
                  <a:pt x="4889110" y="256223"/>
                </a:lnTo>
                <a:lnTo>
                  <a:pt x="4865297" y="300990"/>
                </a:lnTo>
                <a:lnTo>
                  <a:pt x="4820530" y="0"/>
                </a:lnTo>
                <a:lnTo>
                  <a:pt x="4765285" y="372428"/>
                </a:lnTo>
                <a:lnTo>
                  <a:pt x="4744330" y="263843"/>
                </a:lnTo>
                <a:lnTo>
                  <a:pt x="4518588" y="263843"/>
                </a:lnTo>
                <a:lnTo>
                  <a:pt x="4489060" y="322898"/>
                </a:lnTo>
                <a:lnTo>
                  <a:pt x="4453817" y="129540"/>
                </a:lnTo>
                <a:lnTo>
                  <a:pt x="4410955" y="263843"/>
                </a:lnTo>
                <a:lnTo>
                  <a:pt x="4324277" y="263843"/>
                </a:lnTo>
                <a:lnTo>
                  <a:pt x="4299513" y="300990"/>
                </a:lnTo>
                <a:lnTo>
                  <a:pt x="4273795" y="254318"/>
                </a:lnTo>
                <a:lnTo>
                  <a:pt x="4240457" y="315278"/>
                </a:lnTo>
                <a:lnTo>
                  <a:pt x="4209025" y="51435"/>
                </a:lnTo>
                <a:lnTo>
                  <a:pt x="4168067" y="356235"/>
                </a:lnTo>
                <a:lnTo>
                  <a:pt x="4140445" y="263843"/>
                </a:lnTo>
                <a:lnTo>
                  <a:pt x="4070913" y="263843"/>
                </a:lnTo>
                <a:lnTo>
                  <a:pt x="4042338" y="216218"/>
                </a:lnTo>
                <a:lnTo>
                  <a:pt x="4009952" y="263843"/>
                </a:lnTo>
                <a:lnTo>
                  <a:pt x="0" y="269478"/>
                </a:lnTo>
              </a:path>
            </a:pathLst>
          </a:custGeom>
          <a:noFill/>
          <a:ln w="28575" cap="rnd">
            <a:solidFill>
              <a:schemeClr val="accent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A95570-ABCA-4EAA-A150-DE9A778788FF}"/>
              </a:ext>
            </a:extLst>
          </p:cNvPr>
          <p:cNvGrpSpPr/>
          <p:nvPr userDrawn="1"/>
        </p:nvGrpSpPr>
        <p:grpSpPr>
          <a:xfrm rot="10800000" flipH="1" flipV="1">
            <a:off x="6286500" y="5899288"/>
            <a:ext cx="5572126" cy="862288"/>
            <a:chOff x="477110" y="4905446"/>
            <a:chExt cx="11078677" cy="1714429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6A78A61-879F-457D-9A77-D666DFE521FF}"/>
                </a:ext>
              </a:extLst>
            </p:cNvPr>
            <p:cNvSpPr/>
            <p:nvPr/>
          </p:nvSpPr>
          <p:spPr>
            <a:xfrm>
              <a:off x="6913640" y="4905446"/>
              <a:ext cx="4642147" cy="1714429"/>
            </a:xfrm>
            <a:custGeom>
              <a:avLst/>
              <a:gdLst>
                <a:gd name="connsiteX0" fmla="*/ 4794342 w 4797505"/>
                <a:gd name="connsiteY0" fmla="*/ 184721 h 1771805"/>
                <a:gd name="connsiteX1" fmla="*/ 4759588 w 4797505"/>
                <a:gd name="connsiteY1" fmla="*/ 70236 h 1771805"/>
                <a:gd name="connsiteX2" fmla="*/ 4668953 w 4797505"/>
                <a:gd name="connsiteY2" fmla="*/ 27303 h 1771805"/>
                <a:gd name="connsiteX3" fmla="*/ 4624657 w 4797505"/>
                <a:gd name="connsiteY3" fmla="*/ 6178 h 1771805"/>
                <a:gd name="connsiteX4" fmla="*/ 4564007 w 4797505"/>
                <a:gd name="connsiteY4" fmla="*/ 39570 h 1771805"/>
                <a:gd name="connsiteX5" fmla="*/ 4616480 w 4797505"/>
                <a:gd name="connsiteY5" fmla="*/ 84546 h 1771805"/>
                <a:gd name="connsiteX6" fmla="*/ 4665545 w 4797505"/>
                <a:gd name="connsiteY6" fmla="*/ 71598 h 1771805"/>
                <a:gd name="connsiteX7" fmla="*/ 4727559 w 4797505"/>
                <a:gd name="connsiteY7" fmla="*/ 101583 h 1771805"/>
                <a:gd name="connsiteX8" fmla="*/ 4750047 w 4797505"/>
                <a:gd name="connsiteY8" fmla="*/ 180633 h 1771805"/>
                <a:gd name="connsiteX9" fmla="*/ 4663501 w 4797505"/>
                <a:gd name="connsiteY9" fmla="*/ 456625 h 1771805"/>
                <a:gd name="connsiteX10" fmla="*/ 4638968 w 4797505"/>
                <a:gd name="connsiteY10" fmla="*/ 494787 h 1771805"/>
                <a:gd name="connsiteX11" fmla="*/ 4613073 w 4797505"/>
                <a:gd name="connsiteY11" fmla="*/ 507054 h 1771805"/>
                <a:gd name="connsiteX12" fmla="*/ 4430440 w 4797505"/>
                <a:gd name="connsiteY12" fmla="*/ 593600 h 1771805"/>
                <a:gd name="connsiteX13" fmla="*/ 4257349 w 4797505"/>
                <a:gd name="connsiteY13" fmla="*/ 504328 h 1771805"/>
                <a:gd name="connsiteX14" fmla="*/ 4231453 w 4797505"/>
                <a:gd name="connsiteY14" fmla="*/ 492062 h 1771805"/>
                <a:gd name="connsiteX15" fmla="*/ 4206920 w 4797505"/>
                <a:gd name="connsiteY15" fmla="*/ 453900 h 1771805"/>
                <a:gd name="connsiteX16" fmla="*/ 4119011 w 4797505"/>
                <a:gd name="connsiteY16" fmla="*/ 178588 h 1771805"/>
                <a:gd name="connsiteX17" fmla="*/ 4140818 w 4797505"/>
                <a:gd name="connsiteY17" fmla="*/ 99538 h 1771805"/>
                <a:gd name="connsiteX18" fmla="*/ 4203513 w 4797505"/>
                <a:gd name="connsiteY18" fmla="*/ 69554 h 1771805"/>
                <a:gd name="connsiteX19" fmla="*/ 4252578 w 4797505"/>
                <a:gd name="connsiteY19" fmla="*/ 82502 h 1771805"/>
                <a:gd name="connsiteX20" fmla="*/ 4305051 w 4797505"/>
                <a:gd name="connsiteY20" fmla="*/ 37525 h 1771805"/>
                <a:gd name="connsiteX21" fmla="*/ 4244401 w 4797505"/>
                <a:gd name="connsiteY21" fmla="*/ 4134 h 1771805"/>
                <a:gd name="connsiteX22" fmla="*/ 4199424 w 4797505"/>
                <a:gd name="connsiteY22" fmla="*/ 25259 h 1771805"/>
                <a:gd name="connsiteX23" fmla="*/ 4109471 w 4797505"/>
                <a:gd name="connsiteY23" fmla="*/ 68191 h 1771805"/>
                <a:gd name="connsiteX24" fmla="*/ 4075398 w 4797505"/>
                <a:gd name="connsiteY24" fmla="*/ 183359 h 1771805"/>
                <a:gd name="connsiteX25" fmla="*/ 4196698 w 4797505"/>
                <a:gd name="connsiteY25" fmla="*/ 520002 h 1771805"/>
                <a:gd name="connsiteX26" fmla="*/ 4204195 w 4797505"/>
                <a:gd name="connsiteY26" fmla="*/ 549986 h 1771805"/>
                <a:gd name="connsiteX27" fmla="*/ 4391597 w 4797505"/>
                <a:gd name="connsiteY27" fmla="*/ 660383 h 1771805"/>
                <a:gd name="connsiteX28" fmla="*/ 4391597 w 4797505"/>
                <a:gd name="connsiteY28" fmla="*/ 928880 h 1771805"/>
                <a:gd name="connsiteX29" fmla="*/ 4318680 w 4797505"/>
                <a:gd name="connsiteY29" fmla="*/ 1031099 h 1771805"/>
                <a:gd name="connsiteX30" fmla="*/ 3718992 w 4797505"/>
                <a:gd name="connsiteY30" fmla="*/ 1031099 h 1771805"/>
                <a:gd name="connsiteX31" fmla="*/ 3638579 w 4797505"/>
                <a:gd name="connsiteY31" fmla="*/ 673331 h 1771805"/>
                <a:gd name="connsiteX32" fmla="*/ 3626313 w 4797505"/>
                <a:gd name="connsiteY32" fmla="*/ 654250 h 1771805"/>
                <a:gd name="connsiteX33" fmla="*/ 3604506 w 4797505"/>
                <a:gd name="connsiteY33" fmla="*/ 646754 h 1771805"/>
                <a:gd name="connsiteX34" fmla="*/ 3603825 w 4797505"/>
                <a:gd name="connsiteY34" fmla="*/ 646754 h 1771805"/>
                <a:gd name="connsiteX35" fmla="*/ 3582018 w 4797505"/>
                <a:gd name="connsiteY35" fmla="*/ 654931 h 1771805"/>
                <a:gd name="connsiteX36" fmla="*/ 3570433 w 4797505"/>
                <a:gd name="connsiteY36" fmla="*/ 674694 h 1771805"/>
                <a:gd name="connsiteX37" fmla="*/ 3504331 w 4797505"/>
                <a:gd name="connsiteY37" fmla="*/ 1030418 h 1771805"/>
                <a:gd name="connsiteX38" fmla="*/ 3404837 w 4797505"/>
                <a:gd name="connsiteY38" fmla="*/ 1030418 h 1771805"/>
                <a:gd name="connsiteX39" fmla="*/ 3272633 w 4797505"/>
                <a:gd name="connsiteY39" fmla="*/ 319651 h 1771805"/>
                <a:gd name="connsiteX40" fmla="*/ 3261048 w 4797505"/>
                <a:gd name="connsiteY40" fmla="*/ 298526 h 1771805"/>
                <a:gd name="connsiteX41" fmla="*/ 3238560 w 4797505"/>
                <a:gd name="connsiteY41" fmla="*/ 290348 h 1771805"/>
                <a:gd name="connsiteX42" fmla="*/ 3216072 w 4797505"/>
                <a:gd name="connsiteY42" fmla="*/ 298526 h 1771805"/>
                <a:gd name="connsiteX43" fmla="*/ 3204487 w 4797505"/>
                <a:gd name="connsiteY43" fmla="*/ 319651 h 1771805"/>
                <a:gd name="connsiteX44" fmla="*/ 3060016 w 4797505"/>
                <a:gd name="connsiteY44" fmla="*/ 1199421 h 1771805"/>
                <a:gd name="connsiteX45" fmla="*/ 3046387 w 4797505"/>
                <a:gd name="connsiteY45" fmla="*/ 1041321 h 1771805"/>
                <a:gd name="connsiteX46" fmla="*/ 3035484 w 4797505"/>
                <a:gd name="connsiteY46" fmla="*/ 1018833 h 1771805"/>
                <a:gd name="connsiteX47" fmla="*/ 3012314 w 4797505"/>
                <a:gd name="connsiteY47" fmla="*/ 1009293 h 1771805"/>
                <a:gd name="connsiteX48" fmla="*/ 2970745 w 4797505"/>
                <a:gd name="connsiteY48" fmla="*/ 1009293 h 1771805"/>
                <a:gd name="connsiteX49" fmla="*/ 2970745 w 4797505"/>
                <a:gd name="connsiteY49" fmla="*/ 1008611 h 1771805"/>
                <a:gd name="connsiteX50" fmla="*/ 2938716 w 4797505"/>
                <a:gd name="connsiteY50" fmla="*/ 1008611 h 1771805"/>
                <a:gd name="connsiteX51" fmla="*/ 2909413 w 4797505"/>
                <a:gd name="connsiteY51" fmla="*/ 1008611 h 1771805"/>
                <a:gd name="connsiteX52" fmla="*/ 1420414 w 4797505"/>
                <a:gd name="connsiteY52" fmla="*/ 1008611 h 1771805"/>
                <a:gd name="connsiteX53" fmla="*/ 1399289 w 4797505"/>
                <a:gd name="connsiteY53" fmla="*/ 1008611 h 1771805"/>
                <a:gd name="connsiteX54" fmla="*/ 1380889 w 4797505"/>
                <a:gd name="connsiteY54" fmla="*/ 1008611 h 1771805"/>
                <a:gd name="connsiteX55" fmla="*/ 1358401 w 4797505"/>
                <a:gd name="connsiteY55" fmla="*/ 1016789 h 1771805"/>
                <a:gd name="connsiteX56" fmla="*/ 1346816 w 4797505"/>
                <a:gd name="connsiteY56" fmla="*/ 1037914 h 1771805"/>
                <a:gd name="connsiteX57" fmla="*/ 1250048 w 4797505"/>
                <a:gd name="connsiteY57" fmla="*/ 1495176 h 1771805"/>
                <a:gd name="connsiteX58" fmla="*/ 1083771 w 4797505"/>
                <a:gd name="connsiteY58" fmla="*/ 567023 h 1771805"/>
                <a:gd name="connsiteX59" fmla="*/ 1072186 w 4797505"/>
                <a:gd name="connsiteY59" fmla="*/ 545897 h 1771805"/>
                <a:gd name="connsiteX60" fmla="*/ 1049698 w 4797505"/>
                <a:gd name="connsiteY60" fmla="*/ 537720 h 1771805"/>
                <a:gd name="connsiteX61" fmla="*/ 1049016 w 4797505"/>
                <a:gd name="connsiteY61" fmla="*/ 537720 h 1771805"/>
                <a:gd name="connsiteX62" fmla="*/ 1048335 w 4797505"/>
                <a:gd name="connsiteY62" fmla="*/ 537720 h 1771805"/>
                <a:gd name="connsiteX63" fmla="*/ 1025847 w 4797505"/>
                <a:gd name="connsiteY63" fmla="*/ 547260 h 1771805"/>
                <a:gd name="connsiteX64" fmla="*/ 1014943 w 4797505"/>
                <a:gd name="connsiteY64" fmla="*/ 569748 h 1771805"/>
                <a:gd name="connsiteX65" fmla="*/ 978144 w 4797505"/>
                <a:gd name="connsiteY65" fmla="*/ 1009293 h 1771805"/>
                <a:gd name="connsiteX66" fmla="*/ 899094 w 4797505"/>
                <a:gd name="connsiteY66" fmla="*/ 1009293 h 1771805"/>
                <a:gd name="connsiteX67" fmla="*/ 876606 w 4797505"/>
                <a:gd name="connsiteY67" fmla="*/ 1017470 h 1771805"/>
                <a:gd name="connsiteX68" fmla="*/ 865021 w 4797505"/>
                <a:gd name="connsiteY68" fmla="*/ 1038595 h 1771805"/>
                <a:gd name="connsiteX69" fmla="*/ 805052 w 4797505"/>
                <a:gd name="connsiteY69" fmla="*/ 1289374 h 1771805"/>
                <a:gd name="connsiteX70" fmla="*/ 775068 w 4797505"/>
                <a:gd name="connsiteY70" fmla="*/ 1052906 h 1771805"/>
                <a:gd name="connsiteX71" fmla="*/ 762801 w 4797505"/>
                <a:gd name="connsiteY71" fmla="*/ 1033144 h 1771805"/>
                <a:gd name="connsiteX72" fmla="*/ 740995 w 4797505"/>
                <a:gd name="connsiteY72" fmla="*/ 1025648 h 1771805"/>
                <a:gd name="connsiteX73" fmla="*/ 3651 w 4797505"/>
                <a:gd name="connsiteY73" fmla="*/ 1025648 h 1771805"/>
                <a:gd name="connsiteX74" fmla="*/ 3651 w 4797505"/>
                <a:gd name="connsiteY74" fmla="*/ 1095157 h 1771805"/>
                <a:gd name="connsiteX75" fmla="*/ 713055 w 4797505"/>
                <a:gd name="connsiteY75" fmla="*/ 1095157 h 1771805"/>
                <a:gd name="connsiteX76" fmla="*/ 775749 w 4797505"/>
                <a:gd name="connsiteY76" fmla="*/ 1486999 h 1771805"/>
                <a:gd name="connsiteX77" fmla="*/ 788016 w 4797505"/>
                <a:gd name="connsiteY77" fmla="*/ 1506761 h 1771805"/>
                <a:gd name="connsiteX78" fmla="*/ 810504 w 4797505"/>
                <a:gd name="connsiteY78" fmla="*/ 1514257 h 1771805"/>
                <a:gd name="connsiteX79" fmla="*/ 810504 w 4797505"/>
                <a:gd name="connsiteY79" fmla="*/ 1514257 h 1771805"/>
                <a:gd name="connsiteX80" fmla="*/ 832311 w 4797505"/>
                <a:gd name="connsiteY80" fmla="*/ 1506080 h 1771805"/>
                <a:gd name="connsiteX81" fmla="*/ 843896 w 4797505"/>
                <a:gd name="connsiteY81" fmla="*/ 1485636 h 1771805"/>
                <a:gd name="connsiteX82" fmla="*/ 929079 w 4797505"/>
                <a:gd name="connsiteY82" fmla="*/ 1080165 h 1771805"/>
                <a:gd name="connsiteX83" fmla="*/ 1010173 w 4797505"/>
                <a:gd name="connsiteY83" fmla="*/ 1080165 h 1771805"/>
                <a:gd name="connsiteX84" fmla="*/ 1033343 w 4797505"/>
                <a:gd name="connsiteY84" fmla="*/ 1071306 h 1771805"/>
                <a:gd name="connsiteX85" fmla="*/ 1044246 w 4797505"/>
                <a:gd name="connsiteY85" fmla="*/ 1048817 h 1771805"/>
                <a:gd name="connsiteX86" fmla="*/ 1057875 w 4797505"/>
                <a:gd name="connsiteY86" fmla="*/ 890036 h 1771805"/>
                <a:gd name="connsiteX87" fmla="*/ 1216656 w 4797505"/>
                <a:gd name="connsiteY87" fmla="*/ 1740503 h 1771805"/>
                <a:gd name="connsiteX88" fmla="*/ 1228241 w 4797505"/>
                <a:gd name="connsiteY88" fmla="*/ 1761629 h 1771805"/>
                <a:gd name="connsiteX89" fmla="*/ 1250730 w 4797505"/>
                <a:gd name="connsiteY89" fmla="*/ 1769806 h 1771805"/>
                <a:gd name="connsiteX90" fmla="*/ 1273218 w 4797505"/>
                <a:gd name="connsiteY90" fmla="*/ 1760947 h 1771805"/>
                <a:gd name="connsiteX91" fmla="*/ 1284803 w 4797505"/>
                <a:gd name="connsiteY91" fmla="*/ 1739822 h 1771805"/>
                <a:gd name="connsiteX92" fmla="*/ 1410192 w 4797505"/>
                <a:gd name="connsiteY92" fmla="*/ 1078802 h 1771805"/>
                <a:gd name="connsiteX93" fmla="*/ 2907369 w 4797505"/>
                <a:gd name="connsiteY93" fmla="*/ 1078802 h 1771805"/>
                <a:gd name="connsiteX94" fmla="*/ 2936671 w 4797505"/>
                <a:gd name="connsiteY94" fmla="*/ 1078802 h 1771805"/>
                <a:gd name="connsiteX95" fmla="*/ 2968700 w 4797505"/>
                <a:gd name="connsiteY95" fmla="*/ 1078802 h 1771805"/>
                <a:gd name="connsiteX96" fmla="*/ 2968700 w 4797505"/>
                <a:gd name="connsiteY96" fmla="*/ 1078120 h 1771805"/>
                <a:gd name="connsiteX97" fmla="*/ 2978922 w 4797505"/>
                <a:gd name="connsiteY97" fmla="*/ 1078120 h 1771805"/>
                <a:gd name="connsiteX98" fmla="*/ 3015721 w 4797505"/>
                <a:gd name="connsiteY98" fmla="*/ 1497221 h 1771805"/>
                <a:gd name="connsiteX99" fmla="*/ 3026625 w 4797505"/>
                <a:gd name="connsiteY99" fmla="*/ 1519027 h 1771805"/>
                <a:gd name="connsiteX100" fmla="*/ 3049113 w 4797505"/>
                <a:gd name="connsiteY100" fmla="*/ 1528568 h 1771805"/>
                <a:gd name="connsiteX101" fmla="*/ 3049794 w 4797505"/>
                <a:gd name="connsiteY101" fmla="*/ 1528568 h 1771805"/>
                <a:gd name="connsiteX102" fmla="*/ 3050476 w 4797505"/>
                <a:gd name="connsiteY102" fmla="*/ 1528568 h 1771805"/>
                <a:gd name="connsiteX103" fmla="*/ 3072964 w 4797505"/>
                <a:gd name="connsiteY103" fmla="*/ 1520390 h 1771805"/>
                <a:gd name="connsiteX104" fmla="*/ 3084549 w 4797505"/>
                <a:gd name="connsiteY104" fmla="*/ 1499265 h 1771805"/>
                <a:gd name="connsiteX105" fmla="*/ 3237197 w 4797505"/>
                <a:gd name="connsiteY105" fmla="*/ 563615 h 1771805"/>
                <a:gd name="connsiteX106" fmla="*/ 3340098 w 4797505"/>
                <a:gd name="connsiteY106" fmla="*/ 1068580 h 1771805"/>
                <a:gd name="connsiteX107" fmla="*/ 3340098 w 4797505"/>
                <a:gd name="connsiteY107" fmla="*/ 1068580 h 1771805"/>
                <a:gd name="connsiteX108" fmla="*/ 3351683 w 4797505"/>
                <a:gd name="connsiteY108" fmla="*/ 1089705 h 1771805"/>
                <a:gd name="connsiteX109" fmla="*/ 3374171 w 4797505"/>
                <a:gd name="connsiteY109" fmla="*/ 1098564 h 1771805"/>
                <a:gd name="connsiteX110" fmla="*/ 3533634 w 4797505"/>
                <a:gd name="connsiteY110" fmla="*/ 1098564 h 1771805"/>
                <a:gd name="connsiteX111" fmla="*/ 3555441 w 4797505"/>
                <a:gd name="connsiteY111" fmla="*/ 1090387 h 1771805"/>
                <a:gd name="connsiteX112" fmla="*/ 3567026 w 4797505"/>
                <a:gd name="connsiteY112" fmla="*/ 1069943 h 1771805"/>
                <a:gd name="connsiteX113" fmla="*/ 3607232 w 4797505"/>
                <a:gd name="connsiteY113" fmla="*/ 842334 h 1771805"/>
                <a:gd name="connsiteX114" fmla="*/ 3656979 w 4797505"/>
                <a:gd name="connsiteY114" fmla="*/ 1071987 h 1771805"/>
                <a:gd name="connsiteX115" fmla="*/ 3669245 w 4797505"/>
                <a:gd name="connsiteY115" fmla="*/ 1091068 h 1771805"/>
                <a:gd name="connsiteX116" fmla="*/ 3690371 w 4797505"/>
                <a:gd name="connsiteY116" fmla="*/ 1098564 h 1771805"/>
                <a:gd name="connsiteX117" fmla="*/ 4326858 w 4797505"/>
                <a:gd name="connsiteY117" fmla="*/ 1098564 h 1771805"/>
                <a:gd name="connsiteX118" fmla="*/ 4368427 w 4797505"/>
                <a:gd name="connsiteY118" fmla="*/ 1098564 h 1771805"/>
                <a:gd name="connsiteX119" fmla="*/ 4459744 w 4797505"/>
                <a:gd name="connsiteY119" fmla="*/ 1015426 h 1771805"/>
                <a:gd name="connsiteX120" fmla="*/ 4459744 w 4797505"/>
                <a:gd name="connsiteY120" fmla="*/ 659020 h 1771805"/>
                <a:gd name="connsiteX121" fmla="*/ 4665545 w 4797505"/>
                <a:gd name="connsiteY121" fmla="*/ 552030 h 1771805"/>
                <a:gd name="connsiteX122" fmla="*/ 4673042 w 4797505"/>
                <a:gd name="connsiteY122" fmla="*/ 522046 h 1771805"/>
                <a:gd name="connsiteX123" fmla="*/ 4794342 w 4797505"/>
                <a:gd name="connsiteY123" fmla="*/ 184721 h 177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4797505" h="1771805">
                  <a:moveTo>
                    <a:pt x="4794342" y="184721"/>
                  </a:moveTo>
                  <a:cubicBezTo>
                    <a:pt x="4799112" y="137019"/>
                    <a:pt x="4787527" y="98176"/>
                    <a:pt x="4759588" y="70236"/>
                  </a:cubicBezTo>
                  <a:cubicBezTo>
                    <a:pt x="4733692" y="43658"/>
                    <a:pt x="4698256" y="32074"/>
                    <a:pt x="4668953" y="27303"/>
                  </a:cubicBezTo>
                  <a:cubicBezTo>
                    <a:pt x="4659412" y="16400"/>
                    <a:pt x="4643739" y="8222"/>
                    <a:pt x="4624657" y="6178"/>
                  </a:cubicBezTo>
                  <a:cubicBezTo>
                    <a:pt x="4593310" y="2771"/>
                    <a:pt x="4566052" y="18444"/>
                    <a:pt x="4564007" y="39570"/>
                  </a:cubicBezTo>
                  <a:cubicBezTo>
                    <a:pt x="4561963" y="61377"/>
                    <a:pt x="4585814" y="81820"/>
                    <a:pt x="4616480" y="84546"/>
                  </a:cubicBezTo>
                  <a:cubicBezTo>
                    <a:pt x="4636242" y="86591"/>
                    <a:pt x="4653961" y="81139"/>
                    <a:pt x="4665545" y="71598"/>
                  </a:cubicBezTo>
                  <a:cubicBezTo>
                    <a:pt x="4686671" y="75687"/>
                    <a:pt x="4711203" y="83865"/>
                    <a:pt x="4727559" y="101583"/>
                  </a:cubicBezTo>
                  <a:cubicBezTo>
                    <a:pt x="4745958" y="119982"/>
                    <a:pt x="4753454" y="145878"/>
                    <a:pt x="4750047" y="180633"/>
                  </a:cubicBezTo>
                  <a:cubicBezTo>
                    <a:pt x="4742551" y="254912"/>
                    <a:pt x="4715974" y="366672"/>
                    <a:pt x="4663501" y="456625"/>
                  </a:cubicBezTo>
                  <a:cubicBezTo>
                    <a:pt x="4655323" y="470255"/>
                    <a:pt x="4647146" y="483203"/>
                    <a:pt x="4638968" y="494787"/>
                  </a:cubicBezTo>
                  <a:cubicBezTo>
                    <a:pt x="4629428" y="494787"/>
                    <a:pt x="4619888" y="499558"/>
                    <a:pt x="4613073" y="507054"/>
                  </a:cubicBezTo>
                  <a:cubicBezTo>
                    <a:pt x="4561963" y="567023"/>
                    <a:pt x="4499268" y="593600"/>
                    <a:pt x="4430440" y="593600"/>
                  </a:cubicBezTo>
                  <a:cubicBezTo>
                    <a:pt x="4365020" y="591555"/>
                    <a:pt x="4306414" y="562252"/>
                    <a:pt x="4257349" y="504328"/>
                  </a:cubicBezTo>
                  <a:cubicBezTo>
                    <a:pt x="4250534" y="496150"/>
                    <a:pt x="4240993" y="492062"/>
                    <a:pt x="4231453" y="492062"/>
                  </a:cubicBezTo>
                  <a:cubicBezTo>
                    <a:pt x="4223275" y="480477"/>
                    <a:pt x="4214417" y="467529"/>
                    <a:pt x="4206920" y="453900"/>
                  </a:cubicBezTo>
                  <a:cubicBezTo>
                    <a:pt x="4153766" y="363946"/>
                    <a:pt x="4126507" y="252186"/>
                    <a:pt x="4119011" y="178588"/>
                  </a:cubicBezTo>
                  <a:cubicBezTo>
                    <a:pt x="4115604" y="143834"/>
                    <a:pt x="4122419" y="117938"/>
                    <a:pt x="4140818" y="99538"/>
                  </a:cubicBezTo>
                  <a:cubicBezTo>
                    <a:pt x="4157855" y="81820"/>
                    <a:pt x="4181706" y="73643"/>
                    <a:pt x="4203513" y="69554"/>
                  </a:cubicBezTo>
                  <a:cubicBezTo>
                    <a:pt x="4214417" y="79095"/>
                    <a:pt x="4232816" y="84546"/>
                    <a:pt x="4252578" y="82502"/>
                  </a:cubicBezTo>
                  <a:cubicBezTo>
                    <a:pt x="4283926" y="79095"/>
                    <a:pt x="4307777" y="59332"/>
                    <a:pt x="4305051" y="37525"/>
                  </a:cubicBezTo>
                  <a:cubicBezTo>
                    <a:pt x="4303007" y="15718"/>
                    <a:pt x="4275748" y="726"/>
                    <a:pt x="4244401" y="4134"/>
                  </a:cubicBezTo>
                  <a:cubicBezTo>
                    <a:pt x="4225320" y="6178"/>
                    <a:pt x="4208964" y="14356"/>
                    <a:pt x="4199424" y="25259"/>
                  </a:cubicBezTo>
                  <a:cubicBezTo>
                    <a:pt x="4170121" y="30029"/>
                    <a:pt x="4135366" y="42296"/>
                    <a:pt x="4109471" y="68191"/>
                  </a:cubicBezTo>
                  <a:cubicBezTo>
                    <a:pt x="4081531" y="96131"/>
                    <a:pt x="4069946" y="134975"/>
                    <a:pt x="4075398" y="183359"/>
                  </a:cubicBezTo>
                  <a:cubicBezTo>
                    <a:pt x="4083575" y="262408"/>
                    <a:pt x="4118330" y="413012"/>
                    <a:pt x="4196698" y="520002"/>
                  </a:cubicBezTo>
                  <a:cubicBezTo>
                    <a:pt x="4194654" y="530224"/>
                    <a:pt x="4197380" y="541127"/>
                    <a:pt x="4204195" y="549986"/>
                  </a:cubicBezTo>
                  <a:cubicBezTo>
                    <a:pt x="4258712" y="614044"/>
                    <a:pt x="4319362" y="647435"/>
                    <a:pt x="4391597" y="660383"/>
                  </a:cubicBezTo>
                  <a:lnTo>
                    <a:pt x="4391597" y="928880"/>
                  </a:lnTo>
                  <a:cubicBezTo>
                    <a:pt x="4392960" y="972494"/>
                    <a:pt x="4385464" y="1027011"/>
                    <a:pt x="4318680" y="1031099"/>
                  </a:cubicBezTo>
                  <a:lnTo>
                    <a:pt x="3718992" y="1031099"/>
                  </a:lnTo>
                  <a:lnTo>
                    <a:pt x="3638579" y="673331"/>
                  </a:lnTo>
                  <a:cubicBezTo>
                    <a:pt x="3636535" y="665153"/>
                    <a:pt x="3632446" y="659020"/>
                    <a:pt x="3626313" y="654250"/>
                  </a:cubicBezTo>
                  <a:cubicBezTo>
                    <a:pt x="3620861" y="649480"/>
                    <a:pt x="3613365" y="647435"/>
                    <a:pt x="3604506" y="646754"/>
                  </a:cubicBezTo>
                  <a:lnTo>
                    <a:pt x="3603825" y="646754"/>
                  </a:lnTo>
                  <a:cubicBezTo>
                    <a:pt x="3595647" y="646754"/>
                    <a:pt x="3588151" y="649480"/>
                    <a:pt x="3582018" y="654931"/>
                  </a:cubicBezTo>
                  <a:cubicBezTo>
                    <a:pt x="3576566" y="659702"/>
                    <a:pt x="3571796" y="666516"/>
                    <a:pt x="3570433" y="674694"/>
                  </a:cubicBezTo>
                  <a:lnTo>
                    <a:pt x="3504331" y="1030418"/>
                  </a:lnTo>
                  <a:lnTo>
                    <a:pt x="3404837" y="1030418"/>
                  </a:lnTo>
                  <a:lnTo>
                    <a:pt x="3272633" y="319651"/>
                  </a:lnTo>
                  <a:cubicBezTo>
                    <a:pt x="3271270" y="311474"/>
                    <a:pt x="3267182" y="303978"/>
                    <a:pt x="3261048" y="298526"/>
                  </a:cubicBezTo>
                  <a:cubicBezTo>
                    <a:pt x="3254915" y="293074"/>
                    <a:pt x="3246738" y="290348"/>
                    <a:pt x="3238560" y="290348"/>
                  </a:cubicBezTo>
                  <a:cubicBezTo>
                    <a:pt x="3230382" y="290348"/>
                    <a:pt x="3222205" y="293756"/>
                    <a:pt x="3216072" y="298526"/>
                  </a:cubicBezTo>
                  <a:cubicBezTo>
                    <a:pt x="3209938" y="303978"/>
                    <a:pt x="3205850" y="311474"/>
                    <a:pt x="3204487" y="319651"/>
                  </a:cubicBezTo>
                  <a:lnTo>
                    <a:pt x="3060016" y="1199421"/>
                  </a:lnTo>
                  <a:lnTo>
                    <a:pt x="3046387" y="1041321"/>
                  </a:lnTo>
                  <a:cubicBezTo>
                    <a:pt x="3045706" y="1032462"/>
                    <a:pt x="3041617" y="1024285"/>
                    <a:pt x="3035484" y="1018833"/>
                  </a:cubicBezTo>
                  <a:cubicBezTo>
                    <a:pt x="3029351" y="1013381"/>
                    <a:pt x="3021173" y="1009293"/>
                    <a:pt x="3012314" y="1009293"/>
                  </a:cubicBezTo>
                  <a:lnTo>
                    <a:pt x="2970745" y="1009293"/>
                  </a:lnTo>
                  <a:lnTo>
                    <a:pt x="2970745" y="1008611"/>
                  </a:lnTo>
                  <a:lnTo>
                    <a:pt x="2938716" y="1008611"/>
                  </a:lnTo>
                  <a:lnTo>
                    <a:pt x="2909413" y="1008611"/>
                  </a:lnTo>
                  <a:lnTo>
                    <a:pt x="1420414" y="1008611"/>
                  </a:lnTo>
                  <a:lnTo>
                    <a:pt x="1399289" y="1008611"/>
                  </a:lnTo>
                  <a:lnTo>
                    <a:pt x="1380889" y="1008611"/>
                  </a:lnTo>
                  <a:cubicBezTo>
                    <a:pt x="1372030" y="1008611"/>
                    <a:pt x="1363853" y="1012018"/>
                    <a:pt x="1358401" y="1016789"/>
                  </a:cubicBezTo>
                  <a:cubicBezTo>
                    <a:pt x="1352268" y="1022240"/>
                    <a:pt x="1347498" y="1029736"/>
                    <a:pt x="1346816" y="1037914"/>
                  </a:cubicBezTo>
                  <a:lnTo>
                    <a:pt x="1250048" y="1495176"/>
                  </a:lnTo>
                  <a:lnTo>
                    <a:pt x="1083771" y="567023"/>
                  </a:lnTo>
                  <a:cubicBezTo>
                    <a:pt x="1082408" y="558845"/>
                    <a:pt x="1078319" y="551349"/>
                    <a:pt x="1072186" y="545897"/>
                  </a:cubicBezTo>
                  <a:cubicBezTo>
                    <a:pt x="1066053" y="540446"/>
                    <a:pt x="1058557" y="537720"/>
                    <a:pt x="1049698" y="537720"/>
                  </a:cubicBezTo>
                  <a:lnTo>
                    <a:pt x="1049016" y="537720"/>
                  </a:lnTo>
                  <a:lnTo>
                    <a:pt x="1048335" y="537720"/>
                  </a:lnTo>
                  <a:cubicBezTo>
                    <a:pt x="1040157" y="537720"/>
                    <a:pt x="1031980" y="541808"/>
                    <a:pt x="1025847" y="547260"/>
                  </a:cubicBezTo>
                  <a:cubicBezTo>
                    <a:pt x="1019713" y="552712"/>
                    <a:pt x="1015625" y="560889"/>
                    <a:pt x="1014943" y="569748"/>
                  </a:cubicBezTo>
                  <a:lnTo>
                    <a:pt x="978144" y="1009293"/>
                  </a:lnTo>
                  <a:lnTo>
                    <a:pt x="899094" y="1009293"/>
                  </a:lnTo>
                  <a:cubicBezTo>
                    <a:pt x="890235" y="1009293"/>
                    <a:pt x="882739" y="1012700"/>
                    <a:pt x="876606" y="1017470"/>
                  </a:cubicBezTo>
                  <a:cubicBezTo>
                    <a:pt x="870473" y="1022922"/>
                    <a:pt x="866384" y="1029736"/>
                    <a:pt x="865021" y="1038595"/>
                  </a:cubicBezTo>
                  <a:lnTo>
                    <a:pt x="805052" y="1289374"/>
                  </a:lnTo>
                  <a:lnTo>
                    <a:pt x="775068" y="1052906"/>
                  </a:lnTo>
                  <a:cubicBezTo>
                    <a:pt x="773705" y="1044729"/>
                    <a:pt x="768935" y="1037914"/>
                    <a:pt x="762801" y="1033144"/>
                  </a:cubicBezTo>
                  <a:cubicBezTo>
                    <a:pt x="756668" y="1028374"/>
                    <a:pt x="749172" y="1025648"/>
                    <a:pt x="740995" y="1025648"/>
                  </a:cubicBezTo>
                  <a:lnTo>
                    <a:pt x="3651" y="1025648"/>
                  </a:lnTo>
                  <a:lnTo>
                    <a:pt x="3651" y="1095157"/>
                  </a:lnTo>
                  <a:lnTo>
                    <a:pt x="713055" y="1095157"/>
                  </a:lnTo>
                  <a:lnTo>
                    <a:pt x="775749" y="1486999"/>
                  </a:lnTo>
                  <a:cubicBezTo>
                    <a:pt x="777794" y="1495176"/>
                    <a:pt x="781882" y="1501991"/>
                    <a:pt x="788016" y="1506761"/>
                  </a:cubicBezTo>
                  <a:cubicBezTo>
                    <a:pt x="794149" y="1511531"/>
                    <a:pt x="802326" y="1514257"/>
                    <a:pt x="810504" y="1514257"/>
                  </a:cubicBezTo>
                  <a:lnTo>
                    <a:pt x="810504" y="1514257"/>
                  </a:lnTo>
                  <a:cubicBezTo>
                    <a:pt x="818682" y="1514257"/>
                    <a:pt x="826178" y="1510850"/>
                    <a:pt x="832311" y="1506080"/>
                  </a:cubicBezTo>
                  <a:cubicBezTo>
                    <a:pt x="838444" y="1500628"/>
                    <a:pt x="842533" y="1493813"/>
                    <a:pt x="843896" y="1485636"/>
                  </a:cubicBezTo>
                  <a:lnTo>
                    <a:pt x="929079" y="1080165"/>
                  </a:lnTo>
                  <a:lnTo>
                    <a:pt x="1010173" y="1080165"/>
                  </a:lnTo>
                  <a:cubicBezTo>
                    <a:pt x="1019032" y="1080165"/>
                    <a:pt x="1027209" y="1076758"/>
                    <a:pt x="1033343" y="1071306"/>
                  </a:cubicBezTo>
                  <a:cubicBezTo>
                    <a:pt x="1039476" y="1065854"/>
                    <a:pt x="1043565" y="1057677"/>
                    <a:pt x="1044246" y="1048817"/>
                  </a:cubicBezTo>
                  <a:lnTo>
                    <a:pt x="1057875" y="890036"/>
                  </a:lnTo>
                  <a:lnTo>
                    <a:pt x="1216656" y="1740503"/>
                  </a:lnTo>
                  <a:cubicBezTo>
                    <a:pt x="1218019" y="1748681"/>
                    <a:pt x="1222108" y="1756177"/>
                    <a:pt x="1228241" y="1761629"/>
                  </a:cubicBezTo>
                  <a:cubicBezTo>
                    <a:pt x="1234375" y="1767080"/>
                    <a:pt x="1241871" y="1769806"/>
                    <a:pt x="1250730" y="1769806"/>
                  </a:cubicBezTo>
                  <a:cubicBezTo>
                    <a:pt x="1259589" y="1769806"/>
                    <a:pt x="1267085" y="1766399"/>
                    <a:pt x="1273218" y="1760947"/>
                  </a:cubicBezTo>
                  <a:cubicBezTo>
                    <a:pt x="1279351" y="1755495"/>
                    <a:pt x="1283440" y="1747999"/>
                    <a:pt x="1284803" y="1739822"/>
                  </a:cubicBezTo>
                  <a:lnTo>
                    <a:pt x="1410192" y="1078802"/>
                  </a:lnTo>
                  <a:lnTo>
                    <a:pt x="2907369" y="1078802"/>
                  </a:lnTo>
                  <a:lnTo>
                    <a:pt x="2936671" y="1078802"/>
                  </a:lnTo>
                  <a:lnTo>
                    <a:pt x="2968700" y="1078802"/>
                  </a:lnTo>
                  <a:lnTo>
                    <a:pt x="2968700" y="1078120"/>
                  </a:lnTo>
                  <a:lnTo>
                    <a:pt x="2978922" y="1078120"/>
                  </a:lnTo>
                  <a:lnTo>
                    <a:pt x="3015721" y="1497221"/>
                  </a:lnTo>
                  <a:cubicBezTo>
                    <a:pt x="3016403" y="1505398"/>
                    <a:pt x="3020492" y="1513576"/>
                    <a:pt x="3026625" y="1519027"/>
                  </a:cubicBezTo>
                  <a:cubicBezTo>
                    <a:pt x="3032758" y="1524479"/>
                    <a:pt x="3040254" y="1528568"/>
                    <a:pt x="3049113" y="1528568"/>
                  </a:cubicBezTo>
                  <a:lnTo>
                    <a:pt x="3049794" y="1528568"/>
                  </a:lnTo>
                  <a:lnTo>
                    <a:pt x="3050476" y="1528568"/>
                  </a:lnTo>
                  <a:cubicBezTo>
                    <a:pt x="3059335" y="1528568"/>
                    <a:pt x="3066831" y="1525161"/>
                    <a:pt x="3072964" y="1520390"/>
                  </a:cubicBezTo>
                  <a:cubicBezTo>
                    <a:pt x="3079097" y="1514939"/>
                    <a:pt x="3083186" y="1507443"/>
                    <a:pt x="3084549" y="1499265"/>
                  </a:cubicBezTo>
                  <a:lnTo>
                    <a:pt x="3237197" y="563615"/>
                  </a:lnTo>
                  <a:lnTo>
                    <a:pt x="3340098" y="1068580"/>
                  </a:lnTo>
                  <a:lnTo>
                    <a:pt x="3340098" y="1068580"/>
                  </a:lnTo>
                  <a:cubicBezTo>
                    <a:pt x="3341461" y="1076758"/>
                    <a:pt x="3345550" y="1084254"/>
                    <a:pt x="3351683" y="1089705"/>
                  </a:cubicBezTo>
                  <a:cubicBezTo>
                    <a:pt x="3357816" y="1095157"/>
                    <a:pt x="3365994" y="1098564"/>
                    <a:pt x="3374171" y="1098564"/>
                  </a:cubicBezTo>
                  <a:lnTo>
                    <a:pt x="3533634" y="1098564"/>
                  </a:lnTo>
                  <a:cubicBezTo>
                    <a:pt x="3541811" y="1098564"/>
                    <a:pt x="3549307" y="1095157"/>
                    <a:pt x="3555441" y="1090387"/>
                  </a:cubicBezTo>
                  <a:cubicBezTo>
                    <a:pt x="3561574" y="1085616"/>
                    <a:pt x="3565663" y="1078802"/>
                    <a:pt x="3567026" y="1069943"/>
                  </a:cubicBezTo>
                  <a:lnTo>
                    <a:pt x="3607232" y="842334"/>
                  </a:lnTo>
                  <a:lnTo>
                    <a:pt x="3656979" y="1071987"/>
                  </a:lnTo>
                  <a:cubicBezTo>
                    <a:pt x="3659023" y="1079483"/>
                    <a:pt x="3663112" y="1086298"/>
                    <a:pt x="3669245" y="1091068"/>
                  </a:cubicBezTo>
                  <a:cubicBezTo>
                    <a:pt x="3675378" y="1095838"/>
                    <a:pt x="3682875" y="1098564"/>
                    <a:pt x="3690371" y="1098564"/>
                  </a:cubicBezTo>
                  <a:cubicBezTo>
                    <a:pt x="3854603" y="1098564"/>
                    <a:pt x="4162625" y="1098564"/>
                    <a:pt x="4326858" y="1098564"/>
                  </a:cubicBezTo>
                  <a:cubicBezTo>
                    <a:pt x="4340487" y="1098564"/>
                    <a:pt x="4354798" y="1098564"/>
                    <a:pt x="4368427" y="1098564"/>
                  </a:cubicBezTo>
                  <a:cubicBezTo>
                    <a:pt x="4405226" y="1098564"/>
                    <a:pt x="4459744" y="1066536"/>
                    <a:pt x="4459744" y="1015426"/>
                  </a:cubicBezTo>
                  <a:lnTo>
                    <a:pt x="4459744" y="659020"/>
                  </a:lnTo>
                  <a:cubicBezTo>
                    <a:pt x="4532660" y="646072"/>
                    <a:pt x="4611710" y="615407"/>
                    <a:pt x="4665545" y="552030"/>
                  </a:cubicBezTo>
                  <a:cubicBezTo>
                    <a:pt x="4672360" y="543171"/>
                    <a:pt x="4675086" y="532268"/>
                    <a:pt x="4673042" y="522046"/>
                  </a:cubicBezTo>
                  <a:cubicBezTo>
                    <a:pt x="4752091" y="414375"/>
                    <a:pt x="4786846" y="264453"/>
                    <a:pt x="4794342" y="184721"/>
                  </a:cubicBezTo>
                  <a:close/>
                </a:path>
              </a:pathLst>
            </a:custGeom>
            <a:solidFill>
              <a:schemeClr val="accent1"/>
            </a:solidFill>
            <a:ln w="68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36593EB-5869-4A8C-80A1-C05AA0B24BF0}"/>
                </a:ext>
              </a:extLst>
            </p:cNvPr>
            <p:cNvGrpSpPr/>
            <p:nvPr/>
          </p:nvGrpSpPr>
          <p:grpSpPr>
            <a:xfrm>
              <a:off x="477110" y="5658084"/>
              <a:ext cx="655351" cy="517912"/>
              <a:chOff x="6456816" y="5667609"/>
              <a:chExt cx="655351" cy="517912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063A0A4C-2BF4-47D2-AFFF-A22E96B3C12D}"/>
                  </a:ext>
                </a:extLst>
              </p:cNvPr>
              <p:cNvSpPr/>
              <p:nvPr/>
            </p:nvSpPr>
            <p:spPr>
              <a:xfrm>
                <a:off x="6456816" y="5667609"/>
                <a:ext cx="517913" cy="517912"/>
              </a:xfrm>
              <a:custGeom>
                <a:avLst/>
                <a:gdLst>
                  <a:gd name="connsiteX0" fmla="*/ 460475 w 517912"/>
                  <a:gd name="connsiteY0" fmla="*/ 259443 h 517912"/>
                  <a:gd name="connsiteX1" fmla="*/ 259443 w 517912"/>
                  <a:gd name="connsiteY1" fmla="*/ 460475 h 517912"/>
                  <a:gd name="connsiteX2" fmla="*/ 58411 w 517912"/>
                  <a:gd name="connsiteY2" fmla="*/ 259443 h 517912"/>
                  <a:gd name="connsiteX3" fmla="*/ 259443 w 517912"/>
                  <a:gd name="connsiteY3" fmla="*/ 58411 h 517912"/>
                  <a:gd name="connsiteX4" fmla="*/ 460475 w 517912"/>
                  <a:gd name="connsiteY4" fmla="*/ 259443 h 51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912" h="517912">
                    <a:moveTo>
                      <a:pt x="460475" y="259443"/>
                    </a:moveTo>
                    <a:cubicBezTo>
                      <a:pt x="460475" y="370470"/>
                      <a:pt x="370470" y="460475"/>
                      <a:pt x="259443" y="460475"/>
                    </a:cubicBezTo>
                    <a:cubicBezTo>
                      <a:pt x="148416" y="460475"/>
                      <a:pt x="58411" y="370470"/>
                      <a:pt x="58411" y="259443"/>
                    </a:cubicBezTo>
                    <a:cubicBezTo>
                      <a:pt x="58411" y="148416"/>
                      <a:pt x="148416" y="58411"/>
                      <a:pt x="259443" y="58411"/>
                    </a:cubicBezTo>
                    <a:cubicBezTo>
                      <a:pt x="370470" y="58411"/>
                      <a:pt x="460475" y="148416"/>
                      <a:pt x="460475" y="259443"/>
                    </a:cubicBezTo>
                    <a:close/>
                  </a:path>
                </a:pathLst>
              </a:custGeom>
              <a:noFill/>
              <a:ln w="108857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C3DAC375-EEBC-4131-8F69-CD653EE61E82}"/>
                  </a:ext>
                </a:extLst>
              </p:cNvPr>
              <p:cNvSpPr/>
              <p:nvPr/>
            </p:nvSpPr>
            <p:spPr>
              <a:xfrm>
                <a:off x="6913640" y="5874290"/>
                <a:ext cx="198527" cy="129467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9A4658B-18D9-47F9-8999-4B217D15FD5B}"/>
                </a:ext>
              </a:extLst>
            </p:cNvPr>
            <p:cNvSpPr/>
            <p:nvPr/>
          </p:nvSpPr>
          <p:spPr>
            <a:xfrm>
              <a:off x="995023" y="5898145"/>
              <a:ext cx="6479203" cy="653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59607F-C050-4355-908E-D24DD45D9D08}"/>
              </a:ext>
            </a:extLst>
          </p:cNvPr>
          <p:cNvGrpSpPr/>
          <p:nvPr userDrawn="1"/>
        </p:nvGrpSpPr>
        <p:grpSpPr>
          <a:xfrm rot="10800000" flipV="1">
            <a:off x="347501" y="5899288"/>
            <a:ext cx="5572126" cy="862288"/>
            <a:chOff x="477110" y="4905446"/>
            <a:chExt cx="11078677" cy="1714429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EA74116-9898-4A6A-84F3-F61BBB7993C6}"/>
                </a:ext>
              </a:extLst>
            </p:cNvPr>
            <p:cNvSpPr/>
            <p:nvPr/>
          </p:nvSpPr>
          <p:spPr>
            <a:xfrm>
              <a:off x="6913640" y="4905446"/>
              <a:ext cx="4642147" cy="1714429"/>
            </a:xfrm>
            <a:custGeom>
              <a:avLst/>
              <a:gdLst>
                <a:gd name="connsiteX0" fmla="*/ 4794342 w 4797505"/>
                <a:gd name="connsiteY0" fmla="*/ 184721 h 1771805"/>
                <a:gd name="connsiteX1" fmla="*/ 4759588 w 4797505"/>
                <a:gd name="connsiteY1" fmla="*/ 70236 h 1771805"/>
                <a:gd name="connsiteX2" fmla="*/ 4668953 w 4797505"/>
                <a:gd name="connsiteY2" fmla="*/ 27303 h 1771805"/>
                <a:gd name="connsiteX3" fmla="*/ 4624657 w 4797505"/>
                <a:gd name="connsiteY3" fmla="*/ 6178 h 1771805"/>
                <a:gd name="connsiteX4" fmla="*/ 4564007 w 4797505"/>
                <a:gd name="connsiteY4" fmla="*/ 39570 h 1771805"/>
                <a:gd name="connsiteX5" fmla="*/ 4616480 w 4797505"/>
                <a:gd name="connsiteY5" fmla="*/ 84546 h 1771805"/>
                <a:gd name="connsiteX6" fmla="*/ 4665545 w 4797505"/>
                <a:gd name="connsiteY6" fmla="*/ 71598 h 1771805"/>
                <a:gd name="connsiteX7" fmla="*/ 4727559 w 4797505"/>
                <a:gd name="connsiteY7" fmla="*/ 101583 h 1771805"/>
                <a:gd name="connsiteX8" fmla="*/ 4750047 w 4797505"/>
                <a:gd name="connsiteY8" fmla="*/ 180633 h 1771805"/>
                <a:gd name="connsiteX9" fmla="*/ 4663501 w 4797505"/>
                <a:gd name="connsiteY9" fmla="*/ 456625 h 1771805"/>
                <a:gd name="connsiteX10" fmla="*/ 4638968 w 4797505"/>
                <a:gd name="connsiteY10" fmla="*/ 494787 h 1771805"/>
                <a:gd name="connsiteX11" fmla="*/ 4613073 w 4797505"/>
                <a:gd name="connsiteY11" fmla="*/ 507054 h 1771805"/>
                <a:gd name="connsiteX12" fmla="*/ 4430440 w 4797505"/>
                <a:gd name="connsiteY12" fmla="*/ 593600 h 1771805"/>
                <a:gd name="connsiteX13" fmla="*/ 4257349 w 4797505"/>
                <a:gd name="connsiteY13" fmla="*/ 504328 h 1771805"/>
                <a:gd name="connsiteX14" fmla="*/ 4231453 w 4797505"/>
                <a:gd name="connsiteY14" fmla="*/ 492062 h 1771805"/>
                <a:gd name="connsiteX15" fmla="*/ 4206920 w 4797505"/>
                <a:gd name="connsiteY15" fmla="*/ 453900 h 1771805"/>
                <a:gd name="connsiteX16" fmla="*/ 4119011 w 4797505"/>
                <a:gd name="connsiteY16" fmla="*/ 178588 h 1771805"/>
                <a:gd name="connsiteX17" fmla="*/ 4140818 w 4797505"/>
                <a:gd name="connsiteY17" fmla="*/ 99538 h 1771805"/>
                <a:gd name="connsiteX18" fmla="*/ 4203513 w 4797505"/>
                <a:gd name="connsiteY18" fmla="*/ 69554 h 1771805"/>
                <a:gd name="connsiteX19" fmla="*/ 4252578 w 4797505"/>
                <a:gd name="connsiteY19" fmla="*/ 82502 h 1771805"/>
                <a:gd name="connsiteX20" fmla="*/ 4305051 w 4797505"/>
                <a:gd name="connsiteY20" fmla="*/ 37525 h 1771805"/>
                <a:gd name="connsiteX21" fmla="*/ 4244401 w 4797505"/>
                <a:gd name="connsiteY21" fmla="*/ 4134 h 1771805"/>
                <a:gd name="connsiteX22" fmla="*/ 4199424 w 4797505"/>
                <a:gd name="connsiteY22" fmla="*/ 25259 h 1771805"/>
                <a:gd name="connsiteX23" fmla="*/ 4109471 w 4797505"/>
                <a:gd name="connsiteY23" fmla="*/ 68191 h 1771805"/>
                <a:gd name="connsiteX24" fmla="*/ 4075398 w 4797505"/>
                <a:gd name="connsiteY24" fmla="*/ 183359 h 1771805"/>
                <a:gd name="connsiteX25" fmla="*/ 4196698 w 4797505"/>
                <a:gd name="connsiteY25" fmla="*/ 520002 h 1771805"/>
                <a:gd name="connsiteX26" fmla="*/ 4204195 w 4797505"/>
                <a:gd name="connsiteY26" fmla="*/ 549986 h 1771805"/>
                <a:gd name="connsiteX27" fmla="*/ 4391597 w 4797505"/>
                <a:gd name="connsiteY27" fmla="*/ 660383 h 1771805"/>
                <a:gd name="connsiteX28" fmla="*/ 4391597 w 4797505"/>
                <a:gd name="connsiteY28" fmla="*/ 928880 h 1771805"/>
                <a:gd name="connsiteX29" fmla="*/ 4318680 w 4797505"/>
                <a:gd name="connsiteY29" fmla="*/ 1031099 h 1771805"/>
                <a:gd name="connsiteX30" fmla="*/ 3718992 w 4797505"/>
                <a:gd name="connsiteY30" fmla="*/ 1031099 h 1771805"/>
                <a:gd name="connsiteX31" fmla="*/ 3638579 w 4797505"/>
                <a:gd name="connsiteY31" fmla="*/ 673331 h 1771805"/>
                <a:gd name="connsiteX32" fmla="*/ 3626313 w 4797505"/>
                <a:gd name="connsiteY32" fmla="*/ 654250 h 1771805"/>
                <a:gd name="connsiteX33" fmla="*/ 3604506 w 4797505"/>
                <a:gd name="connsiteY33" fmla="*/ 646754 h 1771805"/>
                <a:gd name="connsiteX34" fmla="*/ 3603825 w 4797505"/>
                <a:gd name="connsiteY34" fmla="*/ 646754 h 1771805"/>
                <a:gd name="connsiteX35" fmla="*/ 3582018 w 4797505"/>
                <a:gd name="connsiteY35" fmla="*/ 654931 h 1771805"/>
                <a:gd name="connsiteX36" fmla="*/ 3570433 w 4797505"/>
                <a:gd name="connsiteY36" fmla="*/ 674694 h 1771805"/>
                <a:gd name="connsiteX37" fmla="*/ 3504331 w 4797505"/>
                <a:gd name="connsiteY37" fmla="*/ 1030418 h 1771805"/>
                <a:gd name="connsiteX38" fmla="*/ 3404837 w 4797505"/>
                <a:gd name="connsiteY38" fmla="*/ 1030418 h 1771805"/>
                <a:gd name="connsiteX39" fmla="*/ 3272633 w 4797505"/>
                <a:gd name="connsiteY39" fmla="*/ 319651 h 1771805"/>
                <a:gd name="connsiteX40" fmla="*/ 3261048 w 4797505"/>
                <a:gd name="connsiteY40" fmla="*/ 298526 h 1771805"/>
                <a:gd name="connsiteX41" fmla="*/ 3238560 w 4797505"/>
                <a:gd name="connsiteY41" fmla="*/ 290348 h 1771805"/>
                <a:gd name="connsiteX42" fmla="*/ 3216072 w 4797505"/>
                <a:gd name="connsiteY42" fmla="*/ 298526 h 1771805"/>
                <a:gd name="connsiteX43" fmla="*/ 3204487 w 4797505"/>
                <a:gd name="connsiteY43" fmla="*/ 319651 h 1771805"/>
                <a:gd name="connsiteX44" fmla="*/ 3060016 w 4797505"/>
                <a:gd name="connsiteY44" fmla="*/ 1199421 h 1771805"/>
                <a:gd name="connsiteX45" fmla="*/ 3046387 w 4797505"/>
                <a:gd name="connsiteY45" fmla="*/ 1041321 h 1771805"/>
                <a:gd name="connsiteX46" fmla="*/ 3035484 w 4797505"/>
                <a:gd name="connsiteY46" fmla="*/ 1018833 h 1771805"/>
                <a:gd name="connsiteX47" fmla="*/ 3012314 w 4797505"/>
                <a:gd name="connsiteY47" fmla="*/ 1009293 h 1771805"/>
                <a:gd name="connsiteX48" fmla="*/ 2970745 w 4797505"/>
                <a:gd name="connsiteY48" fmla="*/ 1009293 h 1771805"/>
                <a:gd name="connsiteX49" fmla="*/ 2970745 w 4797505"/>
                <a:gd name="connsiteY49" fmla="*/ 1008611 h 1771805"/>
                <a:gd name="connsiteX50" fmla="*/ 2938716 w 4797505"/>
                <a:gd name="connsiteY50" fmla="*/ 1008611 h 1771805"/>
                <a:gd name="connsiteX51" fmla="*/ 2909413 w 4797505"/>
                <a:gd name="connsiteY51" fmla="*/ 1008611 h 1771805"/>
                <a:gd name="connsiteX52" fmla="*/ 1420414 w 4797505"/>
                <a:gd name="connsiteY52" fmla="*/ 1008611 h 1771805"/>
                <a:gd name="connsiteX53" fmla="*/ 1399289 w 4797505"/>
                <a:gd name="connsiteY53" fmla="*/ 1008611 h 1771805"/>
                <a:gd name="connsiteX54" fmla="*/ 1380889 w 4797505"/>
                <a:gd name="connsiteY54" fmla="*/ 1008611 h 1771805"/>
                <a:gd name="connsiteX55" fmla="*/ 1358401 w 4797505"/>
                <a:gd name="connsiteY55" fmla="*/ 1016789 h 1771805"/>
                <a:gd name="connsiteX56" fmla="*/ 1346816 w 4797505"/>
                <a:gd name="connsiteY56" fmla="*/ 1037914 h 1771805"/>
                <a:gd name="connsiteX57" fmla="*/ 1250048 w 4797505"/>
                <a:gd name="connsiteY57" fmla="*/ 1495176 h 1771805"/>
                <a:gd name="connsiteX58" fmla="*/ 1083771 w 4797505"/>
                <a:gd name="connsiteY58" fmla="*/ 567023 h 1771805"/>
                <a:gd name="connsiteX59" fmla="*/ 1072186 w 4797505"/>
                <a:gd name="connsiteY59" fmla="*/ 545897 h 1771805"/>
                <a:gd name="connsiteX60" fmla="*/ 1049698 w 4797505"/>
                <a:gd name="connsiteY60" fmla="*/ 537720 h 1771805"/>
                <a:gd name="connsiteX61" fmla="*/ 1049016 w 4797505"/>
                <a:gd name="connsiteY61" fmla="*/ 537720 h 1771805"/>
                <a:gd name="connsiteX62" fmla="*/ 1048335 w 4797505"/>
                <a:gd name="connsiteY62" fmla="*/ 537720 h 1771805"/>
                <a:gd name="connsiteX63" fmla="*/ 1025847 w 4797505"/>
                <a:gd name="connsiteY63" fmla="*/ 547260 h 1771805"/>
                <a:gd name="connsiteX64" fmla="*/ 1014943 w 4797505"/>
                <a:gd name="connsiteY64" fmla="*/ 569748 h 1771805"/>
                <a:gd name="connsiteX65" fmla="*/ 978144 w 4797505"/>
                <a:gd name="connsiteY65" fmla="*/ 1009293 h 1771805"/>
                <a:gd name="connsiteX66" fmla="*/ 899094 w 4797505"/>
                <a:gd name="connsiteY66" fmla="*/ 1009293 h 1771805"/>
                <a:gd name="connsiteX67" fmla="*/ 876606 w 4797505"/>
                <a:gd name="connsiteY67" fmla="*/ 1017470 h 1771805"/>
                <a:gd name="connsiteX68" fmla="*/ 865021 w 4797505"/>
                <a:gd name="connsiteY68" fmla="*/ 1038595 h 1771805"/>
                <a:gd name="connsiteX69" fmla="*/ 805052 w 4797505"/>
                <a:gd name="connsiteY69" fmla="*/ 1289374 h 1771805"/>
                <a:gd name="connsiteX70" fmla="*/ 775068 w 4797505"/>
                <a:gd name="connsiteY70" fmla="*/ 1052906 h 1771805"/>
                <a:gd name="connsiteX71" fmla="*/ 762801 w 4797505"/>
                <a:gd name="connsiteY71" fmla="*/ 1033144 h 1771805"/>
                <a:gd name="connsiteX72" fmla="*/ 740995 w 4797505"/>
                <a:gd name="connsiteY72" fmla="*/ 1025648 h 1771805"/>
                <a:gd name="connsiteX73" fmla="*/ 3651 w 4797505"/>
                <a:gd name="connsiteY73" fmla="*/ 1025648 h 1771805"/>
                <a:gd name="connsiteX74" fmla="*/ 3651 w 4797505"/>
                <a:gd name="connsiteY74" fmla="*/ 1095157 h 1771805"/>
                <a:gd name="connsiteX75" fmla="*/ 713055 w 4797505"/>
                <a:gd name="connsiteY75" fmla="*/ 1095157 h 1771805"/>
                <a:gd name="connsiteX76" fmla="*/ 775749 w 4797505"/>
                <a:gd name="connsiteY76" fmla="*/ 1486999 h 1771805"/>
                <a:gd name="connsiteX77" fmla="*/ 788016 w 4797505"/>
                <a:gd name="connsiteY77" fmla="*/ 1506761 h 1771805"/>
                <a:gd name="connsiteX78" fmla="*/ 810504 w 4797505"/>
                <a:gd name="connsiteY78" fmla="*/ 1514257 h 1771805"/>
                <a:gd name="connsiteX79" fmla="*/ 810504 w 4797505"/>
                <a:gd name="connsiteY79" fmla="*/ 1514257 h 1771805"/>
                <a:gd name="connsiteX80" fmla="*/ 832311 w 4797505"/>
                <a:gd name="connsiteY80" fmla="*/ 1506080 h 1771805"/>
                <a:gd name="connsiteX81" fmla="*/ 843896 w 4797505"/>
                <a:gd name="connsiteY81" fmla="*/ 1485636 h 1771805"/>
                <a:gd name="connsiteX82" fmla="*/ 929079 w 4797505"/>
                <a:gd name="connsiteY82" fmla="*/ 1080165 h 1771805"/>
                <a:gd name="connsiteX83" fmla="*/ 1010173 w 4797505"/>
                <a:gd name="connsiteY83" fmla="*/ 1080165 h 1771805"/>
                <a:gd name="connsiteX84" fmla="*/ 1033343 w 4797505"/>
                <a:gd name="connsiteY84" fmla="*/ 1071306 h 1771805"/>
                <a:gd name="connsiteX85" fmla="*/ 1044246 w 4797505"/>
                <a:gd name="connsiteY85" fmla="*/ 1048817 h 1771805"/>
                <a:gd name="connsiteX86" fmla="*/ 1057875 w 4797505"/>
                <a:gd name="connsiteY86" fmla="*/ 890036 h 1771805"/>
                <a:gd name="connsiteX87" fmla="*/ 1216656 w 4797505"/>
                <a:gd name="connsiteY87" fmla="*/ 1740503 h 1771805"/>
                <a:gd name="connsiteX88" fmla="*/ 1228241 w 4797505"/>
                <a:gd name="connsiteY88" fmla="*/ 1761629 h 1771805"/>
                <a:gd name="connsiteX89" fmla="*/ 1250730 w 4797505"/>
                <a:gd name="connsiteY89" fmla="*/ 1769806 h 1771805"/>
                <a:gd name="connsiteX90" fmla="*/ 1273218 w 4797505"/>
                <a:gd name="connsiteY90" fmla="*/ 1760947 h 1771805"/>
                <a:gd name="connsiteX91" fmla="*/ 1284803 w 4797505"/>
                <a:gd name="connsiteY91" fmla="*/ 1739822 h 1771805"/>
                <a:gd name="connsiteX92" fmla="*/ 1410192 w 4797505"/>
                <a:gd name="connsiteY92" fmla="*/ 1078802 h 1771805"/>
                <a:gd name="connsiteX93" fmla="*/ 2907369 w 4797505"/>
                <a:gd name="connsiteY93" fmla="*/ 1078802 h 1771805"/>
                <a:gd name="connsiteX94" fmla="*/ 2936671 w 4797505"/>
                <a:gd name="connsiteY94" fmla="*/ 1078802 h 1771805"/>
                <a:gd name="connsiteX95" fmla="*/ 2968700 w 4797505"/>
                <a:gd name="connsiteY95" fmla="*/ 1078802 h 1771805"/>
                <a:gd name="connsiteX96" fmla="*/ 2968700 w 4797505"/>
                <a:gd name="connsiteY96" fmla="*/ 1078120 h 1771805"/>
                <a:gd name="connsiteX97" fmla="*/ 2978922 w 4797505"/>
                <a:gd name="connsiteY97" fmla="*/ 1078120 h 1771805"/>
                <a:gd name="connsiteX98" fmla="*/ 3015721 w 4797505"/>
                <a:gd name="connsiteY98" fmla="*/ 1497221 h 1771805"/>
                <a:gd name="connsiteX99" fmla="*/ 3026625 w 4797505"/>
                <a:gd name="connsiteY99" fmla="*/ 1519027 h 1771805"/>
                <a:gd name="connsiteX100" fmla="*/ 3049113 w 4797505"/>
                <a:gd name="connsiteY100" fmla="*/ 1528568 h 1771805"/>
                <a:gd name="connsiteX101" fmla="*/ 3049794 w 4797505"/>
                <a:gd name="connsiteY101" fmla="*/ 1528568 h 1771805"/>
                <a:gd name="connsiteX102" fmla="*/ 3050476 w 4797505"/>
                <a:gd name="connsiteY102" fmla="*/ 1528568 h 1771805"/>
                <a:gd name="connsiteX103" fmla="*/ 3072964 w 4797505"/>
                <a:gd name="connsiteY103" fmla="*/ 1520390 h 1771805"/>
                <a:gd name="connsiteX104" fmla="*/ 3084549 w 4797505"/>
                <a:gd name="connsiteY104" fmla="*/ 1499265 h 1771805"/>
                <a:gd name="connsiteX105" fmla="*/ 3237197 w 4797505"/>
                <a:gd name="connsiteY105" fmla="*/ 563615 h 1771805"/>
                <a:gd name="connsiteX106" fmla="*/ 3340098 w 4797505"/>
                <a:gd name="connsiteY106" fmla="*/ 1068580 h 1771805"/>
                <a:gd name="connsiteX107" fmla="*/ 3340098 w 4797505"/>
                <a:gd name="connsiteY107" fmla="*/ 1068580 h 1771805"/>
                <a:gd name="connsiteX108" fmla="*/ 3351683 w 4797505"/>
                <a:gd name="connsiteY108" fmla="*/ 1089705 h 1771805"/>
                <a:gd name="connsiteX109" fmla="*/ 3374171 w 4797505"/>
                <a:gd name="connsiteY109" fmla="*/ 1098564 h 1771805"/>
                <a:gd name="connsiteX110" fmla="*/ 3533634 w 4797505"/>
                <a:gd name="connsiteY110" fmla="*/ 1098564 h 1771805"/>
                <a:gd name="connsiteX111" fmla="*/ 3555441 w 4797505"/>
                <a:gd name="connsiteY111" fmla="*/ 1090387 h 1771805"/>
                <a:gd name="connsiteX112" fmla="*/ 3567026 w 4797505"/>
                <a:gd name="connsiteY112" fmla="*/ 1069943 h 1771805"/>
                <a:gd name="connsiteX113" fmla="*/ 3607232 w 4797505"/>
                <a:gd name="connsiteY113" fmla="*/ 842334 h 1771805"/>
                <a:gd name="connsiteX114" fmla="*/ 3656979 w 4797505"/>
                <a:gd name="connsiteY114" fmla="*/ 1071987 h 1771805"/>
                <a:gd name="connsiteX115" fmla="*/ 3669245 w 4797505"/>
                <a:gd name="connsiteY115" fmla="*/ 1091068 h 1771805"/>
                <a:gd name="connsiteX116" fmla="*/ 3690371 w 4797505"/>
                <a:gd name="connsiteY116" fmla="*/ 1098564 h 1771805"/>
                <a:gd name="connsiteX117" fmla="*/ 4326858 w 4797505"/>
                <a:gd name="connsiteY117" fmla="*/ 1098564 h 1771805"/>
                <a:gd name="connsiteX118" fmla="*/ 4368427 w 4797505"/>
                <a:gd name="connsiteY118" fmla="*/ 1098564 h 1771805"/>
                <a:gd name="connsiteX119" fmla="*/ 4459744 w 4797505"/>
                <a:gd name="connsiteY119" fmla="*/ 1015426 h 1771805"/>
                <a:gd name="connsiteX120" fmla="*/ 4459744 w 4797505"/>
                <a:gd name="connsiteY120" fmla="*/ 659020 h 1771805"/>
                <a:gd name="connsiteX121" fmla="*/ 4665545 w 4797505"/>
                <a:gd name="connsiteY121" fmla="*/ 552030 h 1771805"/>
                <a:gd name="connsiteX122" fmla="*/ 4673042 w 4797505"/>
                <a:gd name="connsiteY122" fmla="*/ 522046 h 1771805"/>
                <a:gd name="connsiteX123" fmla="*/ 4794342 w 4797505"/>
                <a:gd name="connsiteY123" fmla="*/ 184721 h 177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4797505" h="1771805">
                  <a:moveTo>
                    <a:pt x="4794342" y="184721"/>
                  </a:moveTo>
                  <a:cubicBezTo>
                    <a:pt x="4799112" y="137019"/>
                    <a:pt x="4787527" y="98176"/>
                    <a:pt x="4759588" y="70236"/>
                  </a:cubicBezTo>
                  <a:cubicBezTo>
                    <a:pt x="4733692" y="43658"/>
                    <a:pt x="4698256" y="32074"/>
                    <a:pt x="4668953" y="27303"/>
                  </a:cubicBezTo>
                  <a:cubicBezTo>
                    <a:pt x="4659412" y="16400"/>
                    <a:pt x="4643739" y="8222"/>
                    <a:pt x="4624657" y="6178"/>
                  </a:cubicBezTo>
                  <a:cubicBezTo>
                    <a:pt x="4593310" y="2771"/>
                    <a:pt x="4566052" y="18444"/>
                    <a:pt x="4564007" y="39570"/>
                  </a:cubicBezTo>
                  <a:cubicBezTo>
                    <a:pt x="4561963" y="61377"/>
                    <a:pt x="4585814" y="81820"/>
                    <a:pt x="4616480" y="84546"/>
                  </a:cubicBezTo>
                  <a:cubicBezTo>
                    <a:pt x="4636242" y="86591"/>
                    <a:pt x="4653961" y="81139"/>
                    <a:pt x="4665545" y="71598"/>
                  </a:cubicBezTo>
                  <a:cubicBezTo>
                    <a:pt x="4686671" y="75687"/>
                    <a:pt x="4711203" y="83865"/>
                    <a:pt x="4727559" y="101583"/>
                  </a:cubicBezTo>
                  <a:cubicBezTo>
                    <a:pt x="4745958" y="119982"/>
                    <a:pt x="4753454" y="145878"/>
                    <a:pt x="4750047" y="180633"/>
                  </a:cubicBezTo>
                  <a:cubicBezTo>
                    <a:pt x="4742551" y="254912"/>
                    <a:pt x="4715974" y="366672"/>
                    <a:pt x="4663501" y="456625"/>
                  </a:cubicBezTo>
                  <a:cubicBezTo>
                    <a:pt x="4655323" y="470255"/>
                    <a:pt x="4647146" y="483203"/>
                    <a:pt x="4638968" y="494787"/>
                  </a:cubicBezTo>
                  <a:cubicBezTo>
                    <a:pt x="4629428" y="494787"/>
                    <a:pt x="4619888" y="499558"/>
                    <a:pt x="4613073" y="507054"/>
                  </a:cubicBezTo>
                  <a:cubicBezTo>
                    <a:pt x="4561963" y="567023"/>
                    <a:pt x="4499268" y="593600"/>
                    <a:pt x="4430440" y="593600"/>
                  </a:cubicBezTo>
                  <a:cubicBezTo>
                    <a:pt x="4365020" y="591555"/>
                    <a:pt x="4306414" y="562252"/>
                    <a:pt x="4257349" y="504328"/>
                  </a:cubicBezTo>
                  <a:cubicBezTo>
                    <a:pt x="4250534" y="496150"/>
                    <a:pt x="4240993" y="492062"/>
                    <a:pt x="4231453" y="492062"/>
                  </a:cubicBezTo>
                  <a:cubicBezTo>
                    <a:pt x="4223275" y="480477"/>
                    <a:pt x="4214417" y="467529"/>
                    <a:pt x="4206920" y="453900"/>
                  </a:cubicBezTo>
                  <a:cubicBezTo>
                    <a:pt x="4153766" y="363946"/>
                    <a:pt x="4126507" y="252186"/>
                    <a:pt x="4119011" y="178588"/>
                  </a:cubicBezTo>
                  <a:cubicBezTo>
                    <a:pt x="4115604" y="143834"/>
                    <a:pt x="4122419" y="117938"/>
                    <a:pt x="4140818" y="99538"/>
                  </a:cubicBezTo>
                  <a:cubicBezTo>
                    <a:pt x="4157855" y="81820"/>
                    <a:pt x="4181706" y="73643"/>
                    <a:pt x="4203513" y="69554"/>
                  </a:cubicBezTo>
                  <a:cubicBezTo>
                    <a:pt x="4214417" y="79095"/>
                    <a:pt x="4232816" y="84546"/>
                    <a:pt x="4252578" y="82502"/>
                  </a:cubicBezTo>
                  <a:cubicBezTo>
                    <a:pt x="4283926" y="79095"/>
                    <a:pt x="4307777" y="59332"/>
                    <a:pt x="4305051" y="37525"/>
                  </a:cubicBezTo>
                  <a:cubicBezTo>
                    <a:pt x="4303007" y="15718"/>
                    <a:pt x="4275748" y="726"/>
                    <a:pt x="4244401" y="4134"/>
                  </a:cubicBezTo>
                  <a:cubicBezTo>
                    <a:pt x="4225320" y="6178"/>
                    <a:pt x="4208964" y="14356"/>
                    <a:pt x="4199424" y="25259"/>
                  </a:cubicBezTo>
                  <a:cubicBezTo>
                    <a:pt x="4170121" y="30029"/>
                    <a:pt x="4135366" y="42296"/>
                    <a:pt x="4109471" y="68191"/>
                  </a:cubicBezTo>
                  <a:cubicBezTo>
                    <a:pt x="4081531" y="96131"/>
                    <a:pt x="4069946" y="134975"/>
                    <a:pt x="4075398" y="183359"/>
                  </a:cubicBezTo>
                  <a:cubicBezTo>
                    <a:pt x="4083575" y="262408"/>
                    <a:pt x="4118330" y="413012"/>
                    <a:pt x="4196698" y="520002"/>
                  </a:cubicBezTo>
                  <a:cubicBezTo>
                    <a:pt x="4194654" y="530224"/>
                    <a:pt x="4197380" y="541127"/>
                    <a:pt x="4204195" y="549986"/>
                  </a:cubicBezTo>
                  <a:cubicBezTo>
                    <a:pt x="4258712" y="614044"/>
                    <a:pt x="4319362" y="647435"/>
                    <a:pt x="4391597" y="660383"/>
                  </a:cubicBezTo>
                  <a:lnTo>
                    <a:pt x="4391597" y="928880"/>
                  </a:lnTo>
                  <a:cubicBezTo>
                    <a:pt x="4392960" y="972494"/>
                    <a:pt x="4385464" y="1027011"/>
                    <a:pt x="4318680" y="1031099"/>
                  </a:cubicBezTo>
                  <a:lnTo>
                    <a:pt x="3718992" y="1031099"/>
                  </a:lnTo>
                  <a:lnTo>
                    <a:pt x="3638579" y="673331"/>
                  </a:lnTo>
                  <a:cubicBezTo>
                    <a:pt x="3636535" y="665153"/>
                    <a:pt x="3632446" y="659020"/>
                    <a:pt x="3626313" y="654250"/>
                  </a:cubicBezTo>
                  <a:cubicBezTo>
                    <a:pt x="3620861" y="649480"/>
                    <a:pt x="3613365" y="647435"/>
                    <a:pt x="3604506" y="646754"/>
                  </a:cubicBezTo>
                  <a:lnTo>
                    <a:pt x="3603825" y="646754"/>
                  </a:lnTo>
                  <a:cubicBezTo>
                    <a:pt x="3595647" y="646754"/>
                    <a:pt x="3588151" y="649480"/>
                    <a:pt x="3582018" y="654931"/>
                  </a:cubicBezTo>
                  <a:cubicBezTo>
                    <a:pt x="3576566" y="659702"/>
                    <a:pt x="3571796" y="666516"/>
                    <a:pt x="3570433" y="674694"/>
                  </a:cubicBezTo>
                  <a:lnTo>
                    <a:pt x="3504331" y="1030418"/>
                  </a:lnTo>
                  <a:lnTo>
                    <a:pt x="3404837" y="1030418"/>
                  </a:lnTo>
                  <a:lnTo>
                    <a:pt x="3272633" y="319651"/>
                  </a:lnTo>
                  <a:cubicBezTo>
                    <a:pt x="3271270" y="311474"/>
                    <a:pt x="3267182" y="303978"/>
                    <a:pt x="3261048" y="298526"/>
                  </a:cubicBezTo>
                  <a:cubicBezTo>
                    <a:pt x="3254915" y="293074"/>
                    <a:pt x="3246738" y="290348"/>
                    <a:pt x="3238560" y="290348"/>
                  </a:cubicBezTo>
                  <a:cubicBezTo>
                    <a:pt x="3230382" y="290348"/>
                    <a:pt x="3222205" y="293756"/>
                    <a:pt x="3216072" y="298526"/>
                  </a:cubicBezTo>
                  <a:cubicBezTo>
                    <a:pt x="3209938" y="303978"/>
                    <a:pt x="3205850" y="311474"/>
                    <a:pt x="3204487" y="319651"/>
                  </a:cubicBezTo>
                  <a:lnTo>
                    <a:pt x="3060016" y="1199421"/>
                  </a:lnTo>
                  <a:lnTo>
                    <a:pt x="3046387" y="1041321"/>
                  </a:lnTo>
                  <a:cubicBezTo>
                    <a:pt x="3045706" y="1032462"/>
                    <a:pt x="3041617" y="1024285"/>
                    <a:pt x="3035484" y="1018833"/>
                  </a:cubicBezTo>
                  <a:cubicBezTo>
                    <a:pt x="3029351" y="1013381"/>
                    <a:pt x="3021173" y="1009293"/>
                    <a:pt x="3012314" y="1009293"/>
                  </a:cubicBezTo>
                  <a:lnTo>
                    <a:pt x="2970745" y="1009293"/>
                  </a:lnTo>
                  <a:lnTo>
                    <a:pt x="2970745" y="1008611"/>
                  </a:lnTo>
                  <a:lnTo>
                    <a:pt x="2938716" y="1008611"/>
                  </a:lnTo>
                  <a:lnTo>
                    <a:pt x="2909413" y="1008611"/>
                  </a:lnTo>
                  <a:lnTo>
                    <a:pt x="1420414" y="1008611"/>
                  </a:lnTo>
                  <a:lnTo>
                    <a:pt x="1399289" y="1008611"/>
                  </a:lnTo>
                  <a:lnTo>
                    <a:pt x="1380889" y="1008611"/>
                  </a:lnTo>
                  <a:cubicBezTo>
                    <a:pt x="1372030" y="1008611"/>
                    <a:pt x="1363853" y="1012018"/>
                    <a:pt x="1358401" y="1016789"/>
                  </a:cubicBezTo>
                  <a:cubicBezTo>
                    <a:pt x="1352268" y="1022240"/>
                    <a:pt x="1347498" y="1029736"/>
                    <a:pt x="1346816" y="1037914"/>
                  </a:cubicBezTo>
                  <a:lnTo>
                    <a:pt x="1250048" y="1495176"/>
                  </a:lnTo>
                  <a:lnTo>
                    <a:pt x="1083771" y="567023"/>
                  </a:lnTo>
                  <a:cubicBezTo>
                    <a:pt x="1082408" y="558845"/>
                    <a:pt x="1078319" y="551349"/>
                    <a:pt x="1072186" y="545897"/>
                  </a:cubicBezTo>
                  <a:cubicBezTo>
                    <a:pt x="1066053" y="540446"/>
                    <a:pt x="1058557" y="537720"/>
                    <a:pt x="1049698" y="537720"/>
                  </a:cubicBezTo>
                  <a:lnTo>
                    <a:pt x="1049016" y="537720"/>
                  </a:lnTo>
                  <a:lnTo>
                    <a:pt x="1048335" y="537720"/>
                  </a:lnTo>
                  <a:cubicBezTo>
                    <a:pt x="1040157" y="537720"/>
                    <a:pt x="1031980" y="541808"/>
                    <a:pt x="1025847" y="547260"/>
                  </a:cubicBezTo>
                  <a:cubicBezTo>
                    <a:pt x="1019713" y="552712"/>
                    <a:pt x="1015625" y="560889"/>
                    <a:pt x="1014943" y="569748"/>
                  </a:cubicBezTo>
                  <a:lnTo>
                    <a:pt x="978144" y="1009293"/>
                  </a:lnTo>
                  <a:lnTo>
                    <a:pt x="899094" y="1009293"/>
                  </a:lnTo>
                  <a:cubicBezTo>
                    <a:pt x="890235" y="1009293"/>
                    <a:pt x="882739" y="1012700"/>
                    <a:pt x="876606" y="1017470"/>
                  </a:cubicBezTo>
                  <a:cubicBezTo>
                    <a:pt x="870473" y="1022922"/>
                    <a:pt x="866384" y="1029736"/>
                    <a:pt x="865021" y="1038595"/>
                  </a:cubicBezTo>
                  <a:lnTo>
                    <a:pt x="805052" y="1289374"/>
                  </a:lnTo>
                  <a:lnTo>
                    <a:pt x="775068" y="1052906"/>
                  </a:lnTo>
                  <a:cubicBezTo>
                    <a:pt x="773705" y="1044729"/>
                    <a:pt x="768935" y="1037914"/>
                    <a:pt x="762801" y="1033144"/>
                  </a:cubicBezTo>
                  <a:cubicBezTo>
                    <a:pt x="756668" y="1028374"/>
                    <a:pt x="749172" y="1025648"/>
                    <a:pt x="740995" y="1025648"/>
                  </a:cubicBezTo>
                  <a:lnTo>
                    <a:pt x="3651" y="1025648"/>
                  </a:lnTo>
                  <a:lnTo>
                    <a:pt x="3651" y="1095157"/>
                  </a:lnTo>
                  <a:lnTo>
                    <a:pt x="713055" y="1095157"/>
                  </a:lnTo>
                  <a:lnTo>
                    <a:pt x="775749" y="1486999"/>
                  </a:lnTo>
                  <a:cubicBezTo>
                    <a:pt x="777794" y="1495176"/>
                    <a:pt x="781882" y="1501991"/>
                    <a:pt x="788016" y="1506761"/>
                  </a:cubicBezTo>
                  <a:cubicBezTo>
                    <a:pt x="794149" y="1511531"/>
                    <a:pt x="802326" y="1514257"/>
                    <a:pt x="810504" y="1514257"/>
                  </a:cubicBezTo>
                  <a:lnTo>
                    <a:pt x="810504" y="1514257"/>
                  </a:lnTo>
                  <a:cubicBezTo>
                    <a:pt x="818682" y="1514257"/>
                    <a:pt x="826178" y="1510850"/>
                    <a:pt x="832311" y="1506080"/>
                  </a:cubicBezTo>
                  <a:cubicBezTo>
                    <a:pt x="838444" y="1500628"/>
                    <a:pt x="842533" y="1493813"/>
                    <a:pt x="843896" y="1485636"/>
                  </a:cubicBezTo>
                  <a:lnTo>
                    <a:pt x="929079" y="1080165"/>
                  </a:lnTo>
                  <a:lnTo>
                    <a:pt x="1010173" y="1080165"/>
                  </a:lnTo>
                  <a:cubicBezTo>
                    <a:pt x="1019032" y="1080165"/>
                    <a:pt x="1027209" y="1076758"/>
                    <a:pt x="1033343" y="1071306"/>
                  </a:cubicBezTo>
                  <a:cubicBezTo>
                    <a:pt x="1039476" y="1065854"/>
                    <a:pt x="1043565" y="1057677"/>
                    <a:pt x="1044246" y="1048817"/>
                  </a:cubicBezTo>
                  <a:lnTo>
                    <a:pt x="1057875" y="890036"/>
                  </a:lnTo>
                  <a:lnTo>
                    <a:pt x="1216656" y="1740503"/>
                  </a:lnTo>
                  <a:cubicBezTo>
                    <a:pt x="1218019" y="1748681"/>
                    <a:pt x="1222108" y="1756177"/>
                    <a:pt x="1228241" y="1761629"/>
                  </a:cubicBezTo>
                  <a:cubicBezTo>
                    <a:pt x="1234375" y="1767080"/>
                    <a:pt x="1241871" y="1769806"/>
                    <a:pt x="1250730" y="1769806"/>
                  </a:cubicBezTo>
                  <a:cubicBezTo>
                    <a:pt x="1259589" y="1769806"/>
                    <a:pt x="1267085" y="1766399"/>
                    <a:pt x="1273218" y="1760947"/>
                  </a:cubicBezTo>
                  <a:cubicBezTo>
                    <a:pt x="1279351" y="1755495"/>
                    <a:pt x="1283440" y="1747999"/>
                    <a:pt x="1284803" y="1739822"/>
                  </a:cubicBezTo>
                  <a:lnTo>
                    <a:pt x="1410192" y="1078802"/>
                  </a:lnTo>
                  <a:lnTo>
                    <a:pt x="2907369" y="1078802"/>
                  </a:lnTo>
                  <a:lnTo>
                    <a:pt x="2936671" y="1078802"/>
                  </a:lnTo>
                  <a:lnTo>
                    <a:pt x="2968700" y="1078802"/>
                  </a:lnTo>
                  <a:lnTo>
                    <a:pt x="2968700" y="1078120"/>
                  </a:lnTo>
                  <a:lnTo>
                    <a:pt x="2978922" y="1078120"/>
                  </a:lnTo>
                  <a:lnTo>
                    <a:pt x="3015721" y="1497221"/>
                  </a:lnTo>
                  <a:cubicBezTo>
                    <a:pt x="3016403" y="1505398"/>
                    <a:pt x="3020492" y="1513576"/>
                    <a:pt x="3026625" y="1519027"/>
                  </a:cubicBezTo>
                  <a:cubicBezTo>
                    <a:pt x="3032758" y="1524479"/>
                    <a:pt x="3040254" y="1528568"/>
                    <a:pt x="3049113" y="1528568"/>
                  </a:cubicBezTo>
                  <a:lnTo>
                    <a:pt x="3049794" y="1528568"/>
                  </a:lnTo>
                  <a:lnTo>
                    <a:pt x="3050476" y="1528568"/>
                  </a:lnTo>
                  <a:cubicBezTo>
                    <a:pt x="3059335" y="1528568"/>
                    <a:pt x="3066831" y="1525161"/>
                    <a:pt x="3072964" y="1520390"/>
                  </a:cubicBezTo>
                  <a:cubicBezTo>
                    <a:pt x="3079097" y="1514939"/>
                    <a:pt x="3083186" y="1507443"/>
                    <a:pt x="3084549" y="1499265"/>
                  </a:cubicBezTo>
                  <a:lnTo>
                    <a:pt x="3237197" y="563615"/>
                  </a:lnTo>
                  <a:lnTo>
                    <a:pt x="3340098" y="1068580"/>
                  </a:lnTo>
                  <a:lnTo>
                    <a:pt x="3340098" y="1068580"/>
                  </a:lnTo>
                  <a:cubicBezTo>
                    <a:pt x="3341461" y="1076758"/>
                    <a:pt x="3345550" y="1084254"/>
                    <a:pt x="3351683" y="1089705"/>
                  </a:cubicBezTo>
                  <a:cubicBezTo>
                    <a:pt x="3357816" y="1095157"/>
                    <a:pt x="3365994" y="1098564"/>
                    <a:pt x="3374171" y="1098564"/>
                  </a:cubicBezTo>
                  <a:lnTo>
                    <a:pt x="3533634" y="1098564"/>
                  </a:lnTo>
                  <a:cubicBezTo>
                    <a:pt x="3541811" y="1098564"/>
                    <a:pt x="3549307" y="1095157"/>
                    <a:pt x="3555441" y="1090387"/>
                  </a:cubicBezTo>
                  <a:cubicBezTo>
                    <a:pt x="3561574" y="1085616"/>
                    <a:pt x="3565663" y="1078802"/>
                    <a:pt x="3567026" y="1069943"/>
                  </a:cubicBezTo>
                  <a:lnTo>
                    <a:pt x="3607232" y="842334"/>
                  </a:lnTo>
                  <a:lnTo>
                    <a:pt x="3656979" y="1071987"/>
                  </a:lnTo>
                  <a:cubicBezTo>
                    <a:pt x="3659023" y="1079483"/>
                    <a:pt x="3663112" y="1086298"/>
                    <a:pt x="3669245" y="1091068"/>
                  </a:cubicBezTo>
                  <a:cubicBezTo>
                    <a:pt x="3675378" y="1095838"/>
                    <a:pt x="3682875" y="1098564"/>
                    <a:pt x="3690371" y="1098564"/>
                  </a:cubicBezTo>
                  <a:cubicBezTo>
                    <a:pt x="3854603" y="1098564"/>
                    <a:pt x="4162625" y="1098564"/>
                    <a:pt x="4326858" y="1098564"/>
                  </a:cubicBezTo>
                  <a:cubicBezTo>
                    <a:pt x="4340487" y="1098564"/>
                    <a:pt x="4354798" y="1098564"/>
                    <a:pt x="4368427" y="1098564"/>
                  </a:cubicBezTo>
                  <a:cubicBezTo>
                    <a:pt x="4405226" y="1098564"/>
                    <a:pt x="4459744" y="1066536"/>
                    <a:pt x="4459744" y="1015426"/>
                  </a:cubicBezTo>
                  <a:lnTo>
                    <a:pt x="4459744" y="659020"/>
                  </a:lnTo>
                  <a:cubicBezTo>
                    <a:pt x="4532660" y="646072"/>
                    <a:pt x="4611710" y="615407"/>
                    <a:pt x="4665545" y="552030"/>
                  </a:cubicBezTo>
                  <a:cubicBezTo>
                    <a:pt x="4672360" y="543171"/>
                    <a:pt x="4675086" y="532268"/>
                    <a:pt x="4673042" y="522046"/>
                  </a:cubicBezTo>
                  <a:cubicBezTo>
                    <a:pt x="4752091" y="414375"/>
                    <a:pt x="4786846" y="264453"/>
                    <a:pt x="4794342" y="184721"/>
                  </a:cubicBezTo>
                  <a:close/>
                </a:path>
              </a:pathLst>
            </a:custGeom>
            <a:solidFill>
              <a:schemeClr val="accent1"/>
            </a:solidFill>
            <a:ln w="68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54DC28B-DA5D-40A5-BF5E-A8C07B13D6FD}"/>
                </a:ext>
              </a:extLst>
            </p:cNvPr>
            <p:cNvGrpSpPr/>
            <p:nvPr/>
          </p:nvGrpSpPr>
          <p:grpSpPr>
            <a:xfrm>
              <a:off x="477110" y="5658084"/>
              <a:ext cx="655351" cy="517912"/>
              <a:chOff x="6456816" y="5667609"/>
              <a:chExt cx="655351" cy="517912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C1A92E0-BAD3-4804-8CFB-2F36973DF453}"/>
                  </a:ext>
                </a:extLst>
              </p:cNvPr>
              <p:cNvSpPr/>
              <p:nvPr/>
            </p:nvSpPr>
            <p:spPr>
              <a:xfrm>
                <a:off x="6456816" y="5667609"/>
                <a:ext cx="517913" cy="517912"/>
              </a:xfrm>
              <a:custGeom>
                <a:avLst/>
                <a:gdLst>
                  <a:gd name="connsiteX0" fmla="*/ 460475 w 517912"/>
                  <a:gd name="connsiteY0" fmla="*/ 259443 h 517912"/>
                  <a:gd name="connsiteX1" fmla="*/ 259443 w 517912"/>
                  <a:gd name="connsiteY1" fmla="*/ 460475 h 517912"/>
                  <a:gd name="connsiteX2" fmla="*/ 58411 w 517912"/>
                  <a:gd name="connsiteY2" fmla="*/ 259443 h 517912"/>
                  <a:gd name="connsiteX3" fmla="*/ 259443 w 517912"/>
                  <a:gd name="connsiteY3" fmla="*/ 58411 h 517912"/>
                  <a:gd name="connsiteX4" fmla="*/ 460475 w 517912"/>
                  <a:gd name="connsiteY4" fmla="*/ 259443 h 51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912" h="517912">
                    <a:moveTo>
                      <a:pt x="460475" y="259443"/>
                    </a:moveTo>
                    <a:cubicBezTo>
                      <a:pt x="460475" y="370470"/>
                      <a:pt x="370470" y="460475"/>
                      <a:pt x="259443" y="460475"/>
                    </a:cubicBezTo>
                    <a:cubicBezTo>
                      <a:pt x="148416" y="460475"/>
                      <a:pt x="58411" y="370470"/>
                      <a:pt x="58411" y="259443"/>
                    </a:cubicBezTo>
                    <a:cubicBezTo>
                      <a:pt x="58411" y="148416"/>
                      <a:pt x="148416" y="58411"/>
                      <a:pt x="259443" y="58411"/>
                    </a:cubicBezTo>
                    <a:cubicBezTo>
                      <a:pt x="370470" y="58411"/>
                      <a:pt x="460475" y="148416"/>
                      <a:pt x="460475" y="259443"/>
                    </a:cubicBezTo>
                    <a:close/>
                  </a:path>
                </a:pathLst>
              </a:custGeom>
              <a:noFill/>
              <a:ln w="108857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4F7FFD43-6FA1-417C-AF01-3A54B1EB3288}"/>
                  </a:ext>
                </a:extLst>
              </p:cNvPr>
              <p:cNvSpPr/>
              <p:nvPr/>
            </p:nvSpPr>
            <p:spPr>
              <a:xfrm>
                <a:off x="6913640" y="5874290"/>
                <a:ext cx="198527" cy="129467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6DB8CE4-378A-4F7B-8401-E84CD0360554}"/>
                </a:ext>
              </a:extLst>
            </p:cNvPr>
            <p:cNvSpPr/>
            <p:nvPr/>
          </p:nvSpPr>
          <p:spPr>
            <a:xfrm>
              <a:off x="995023" y="5898145"/>
              <a:ext cx="6479203" cy="653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0092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1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A62946D-F2ED-4A3A-AFF2-114E504B5745}"/>
              </a:ext>
            </a:extLst>
          </p:cNvPr>
          <p:cNvSpPr/>
          <p:nvPr userDrawn="1"/>
        </p:nvSpPr>
        <p:spPr>
          <a:xfrm>
            <a:off x="2893325" y="0"/>
            <a:ext cx="8973404" cy="6858000"/>
          </a:xfrm>
          <a:custGeom>
            <a:avLst/>
            <a:gdLst>
              <a:gd name="connsiteX0" fmla="*/ 2419756 w 9202402"/>
              <a:gd name="connsiteY0" fmla="*/ 0 h 6858000"/>
              <a:gd name="connsiteX1" fmla="*/ 9202402 w 9202402"/>
              <a:gd name="connsiteY1" fmla="*/ 0 h 6858000"/>
              <a:gd name="connsiteX2" fmla="*/ 9188795 w 9202402"/>
              <a:gd name="connsiteY2" fmla="*/ 6858000 h 6858000"/>
              <a:gd name="connsiteX3" fmla="*/ 0 w 920240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02402" h="6858000">
                <a:moveTo>
                  <a:pt x="2419756" y="0"/>
                </a:moveTo>
                <a:lnTo>
                  <a:pt x="9202402" y="0"/>
                </a:lnTo>
                <a:lnTo>
                  <a:pt x="918879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B98542A-477C-4DE9-BE76-734F0C55D2E2}"/>
              </a:ext>
            </a:extLst>
          </p:cNvPr>
          <p:cNvSpPr/>
          <p:nvPr userDrawn="1"/>
        </p:nvSpPr>
        <p:spPr>
          <a:xfrm>
            <a:off x="3218596" y="0"/>
            <a:ext cx="8973404" cy="6858000"/>
          </a:xfrm>
          <a:custGeom>
            <a:avLst/>
            <a:gdLst>
              <a:gd name="connsiteX0" fmla="*/ 2419756 w 9202402"/>
              <a:gd name="connsiteY0" fmla="*/ 0 h 6858000"/>
              <a:gd name="connsiteX1" fmla="*/ 9202402 w 9202402"/>
              <a:gd name="connsiteY1" fmla="*/ 0 h 6858000"/>
              <a:gd name="connsiteX2" fmla="*/ 9188795 w 9202402"/>
              <a:gd name="connsiteY2" fmla="*/ 6858000 h 6858000"/>
              <a:gd name="connsiteX3" fmla="*/ 0 w 920240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02402" h="6858000">
                <a:moveTo>
                  <a:pt x="2419756" y="0"/>
                </a:moveTo>
                <a:lnTo>
                  <a:pt x="9202402" y="0"/>
                </a:lnTo>
                <a:lnTo>
                  <a:pt x="918879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097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8" r:id="rId2"/>
    <p:sldLayoutId id="2147483743" r:id="rId3"/>
    <p:sldLayoutId id="2147483742" r:id="rId4"/>
    <p:sldLayoutId id="2147483731" r:id="rId5"/>
    <p:sldLayoutId id="2147483737" r:id="rId6"/>
    <p:sldLayoutId id="2147483740" r:id="rId7"/>
    <p:sldLayoutId id="2147483739" r:id="rId8"/>
    <p:sldLayoutId id="2147483736" r:id="rId9"/>
    <p:sldLayoutId id="2147483741" r:id="rId10"/>
    <p:sldLayoutId id="2147483744" r:id="rId11"/>
    <p:sldLayoutId id="2147483746" r:id="rId12"/>
    <p:sldLayoutId id="2147483748" r:id="rId13"/>
    <p:sldLayoutId id="2147483750" r:id="rId14"/>
    <p:sldLayoutId id="2147483751" r:id="rId15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jpe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135">
            <a:extLst>
              <a:ext uri="{FF2B5EF4-FFF2-40B4-BE49-F238E27FC236}">
                <a16:creationId xmlns:a16="http://schemas.microsoft.com/office/drawing/2014/main" id="{A0EAB522-1DFF-4B85-8868-4BF984E553F0}"/>
              </a:ext>
            </a:extLst>
          </p:cNvPr>
          <p:cNvGrpSpPr/>
          <p:nvPr/>
        </p:nvGrpSpPr>
        <p:grpSpPr>
          <a:xfrm>
            <a:off x="-491345" y="1200654"/>
            <a:ext cx="10267188" cy="2109978"/>
            <a:chOff x="-491345" y="1077822"/>
            <a:chExt cx="10267188" cy="2109978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25426AD8-F38A-41A4-A132-B187D44A767E}"/>
                </a:ext>
              </a:extLst>
            </p:cNvPr>
            <p:cNvGrpSpPr/>
            <p:nvPr/>
          </p:nvGrpSpPr>
          <p:grpSpPr>
            <a:xfrm>
              <a:off x="-491345" y="1077822"/>
              <a:ext cx="10267188" cy="2109978"/>
              <a:chOff x="-491345" y="1077822"/>
              <a:chExt cx="10267188" cy="2109978"/>
            </a:xfrm>
          </p:grpSpPr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8B491B70-93F2-4668-BC1F-5BBC24FCA6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099443" y="1808913"/>
                <a:ext cx="1676400" cy="495300"/>
              </a:xfrm>
              <a:custGeom>
                <a:avLst/>
                <a:gdLst>
                  <a:gd name="connsiteX0" fmla="*/ 0 w 1676400"/>
                  <a:gd name="connsiteY0" fmla="*/ 0 h 495300"/>
                  <a:gd name="connsiteX1" fmla="*/ 1684782 w 1676400"/>
                  <a:gd name="connsiteY1" fmla="*/ 0 h 495300"/>
                  <a:gd name="connsiteX2" fmla="*/ 1684782 w 1676400"/>
                  <a:gd name="connsiteY2" fmla="*/ 498348 h 495300"/>
                  <a:gd name="connsiteX3" fmla="*/ 0 w 1676400"/>
                  <a:gd name="connsiteY3" fmla="*/ 498348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76400" h="495300">
                    <a:moveTo>
                      <a:pt x="0" y="0"/>
                    </a:moveTo>
                    <a:lnTo>
                      <a:pt x="1684782" y="0"/>
                    </a:lnTo>
                    <a:lnTo>
                      <a:pt x="1684782" y="498348"/>
                    </a:lnTo>
                    <a:lnTo>
                      <a:pt x="0" y="498348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7F6D971-A705-4B43-9964-5269154453FE}"/>
                  </a:ext>
                </a:extLst>
              </p:cNvPr>
              <p:cNvSpPr/>
              <p:nvPr/>
            </p:nvSpPr>
            <p:spPr>
              <a:xfrm>
                <a:off x="8125446" y="1833631"/>
                <a:ext cx="1600200" cy="409575"/>
              </a:xfrm>
              <a:custGeom>
                <a:avLst/>
                <a:gdLst>
                  <a:gd name="connsiteX0" fmla="*/ 1578769 w 1600200"/>
                  <a:gd name="connsiteY0" fmla="*/ 285274 h 409575"/>
                  <a:gd name="connsiteX1" fmla="*/ 1285398 w 1600200"/>
                  <a:gd name="connsiteY1" fmla="*/ 285274 h 409575"/>
                  <a:gd name="connsiteX2" fmla="*/ 1257776 w 1600200"/>
                  <a:gd name="connsiteY2" fmla="*/ 323374 h 409575"/>
                  <a:gd name="connsiteX3" fmla="*/ 1217771 w 1600200"/>
                  <a:gd name="connsiteY3" fmla="*/ 153829 h 409575"/>
                  <a:gd name="connsiteX4" fmla="*/ 1181576 w 1600200"/>
                  <a:gd name="connsiteY4" fmla="*/ 285274 h 409575"/>
                  <a:gd name="connsiteX5" fmla="*/ 1093946 w 1600200"/>
                  <a:gd name="connsiteY5" fmla="*/ 285274 h 409575"/>
                  <a:gd name="connsiteX6" fmla="*/ 1080611 w 1600200"/>
                  <a:gd name="connsiteY6" fmla="*/ 335756 h 409575"/>
                  <a:gd name="connsiteX7" fmla="*/ 1056798 w 1600200"/>
                  <a:gd name="connsiteY7" fmla="*/ 277654 h 409575"/>
                  <a:gd name="connsiteX8" fmla="*/ 1032986 w 1600200"/>
                  <a:gd name="connsiteY8" fmla="*/ 322421 h 409575"/>
                  <a:gd name="connsiteX9" fmla="*/ 988219 w 1600200"/>
                  <a:gd name="connsiteY9" fmla="*/ 21431 h 409575"/>
                  <a:gd name="connsiteX10" fmla="*/ 932973 w 1600200"/>
                  <a:gd name="connsiteY10" fmla="*/ 393859 h 409575"/>
                  <a:gd name="connsiteX11" fmla="*/ 912019 w 1600200"/>
                  <a:gd name="connsiteY11" fmla="*/ 285274 h 409575"/>
                  <a:gd name="connsiteX12" fmla="*/ 686276 w 1600200"/>
                  <a:gd name="connsiteY12" fmla="*/ 285274 h 409575"/>
                  <a:gd name="connsiteX13" fmla="*/ 656748 w 1600200"/>
                  <a:gd name="connsiteY13" fmla="*/ 344329 h 409575"/>
                  <a:gd name="connsiteX14" fmla="*/ 621506 w 1600200"/>
                  <a:gd name="connsiteY14" fmla="*/ 150971 h 409575"/>
                  <a:gd name="connsiteX15" fmla="*/ 578644 w 1600200"/>
                  <a:gd name="connsiteY15" fmla="*/ 285274 h 409575"/>
                  <a:gd name="connsiteX16" fmla="*/ 491966 w 1600200"/>
                  <a:gd name="connsiteY16" fmla="*/ 285274 h 409575"/>
                  <a:gd name="connsiteX17" fmla="*/ 467201 w 1600200"/>
                  <a:gd name="connsiteY17" fmla="*/ 322421 h 409575"/>
                  <a:gd name="connsiteX18" fmla="*/ 441484 w 1600200"/>
                  <a:gd name="connsiteY18" fmla="*/ 275749 h 409575"/>
                  <a:gd name="connsiteX19" fmla="*/ 408146 w 1600200"/>
                  <a:gd name="connsiteY19" fmla="*/ 336709 h 409575"/>
                  <a:gd name="connsiteX20" fmla="*/ 376714 w 1600200"/>
                  <a:gd name="connsiteY20" fmla="*/ 72866 h 409575"/>
                  <a:gd name="connsiteX21" fmla="*/ 335756 w 1600200"/>
                  <a:gd name="connsiteY21" fmla="*/ 377666 h 409575"/>
                  <a:gd name="connsiteX22" fmla="*/ 308134 w 1600200"/>
                  <a:gd name="connsiteY22" fmla="*/ 285274 h 409575"/>
                  <a:gd name="connsiteX23" fmla="*/ 238601 w 1600200"/>
                  <a:gd name="connsiteY23" fmla="*/ 285274 h 409575"/>
                  <a:gd name="connsiteX24" fmla="*/ 210026 w 1600200"/>
                  <a:gd name="connsiteY24" fmla="*/ 237649 h 409575"/>
                  <a:gd name="connsiteX25" fmla="*/ 177641 w 1600200"/>
                  <a:gd name="connsiteY25" fmla="*/ 285274 h 409575"/>
                  <a:gd name="connsiteX26" fmla="*/ 21431 w 1600200"/>
                  <a:gd name="connsiteY26" fmla="*/ 285274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600200" h="409575">
                    <a:moveTo>
                      <a:pt x="1578769" y="285274"/>
                    </a:moveTo>
                    <a:lnTo>
                      <a:pt x="1285398" y="285274"/>
                    </a:lnTo>
                    <a:lnTo>
                      <a:pt x="1257776" y="323374"/>
                    </a:lnTo>
                    <a:lnTo>
                      <a:pt x="1217771" y="153829"/>
                    </a:lnTo>
                    <a:lnTo>
                      <a:pt x="1181576" y="285274"/>
                    </a:lnTo>
                    <a:lnTo>
                      <a:pt x="1093946" y="285274"/>
                    </a:lnTo>
                    <a:lnTo>
                      <a:pt x="1080611" y="335756"/>
                    </a:lnTo>
                    <a:lnTo>
                      <a:pt x="1056798" y="277654"/>
                    </a:lnTo>
                    <a:lnTo>
                      <a:pt x="1032986" y="322421"/>
                    </a:lnTo>
                    <a:lnTo>
                      <a:pt x="988219" y="21431"/>
                    </a:lnTo>
                    <a:lnTo>
                      <a:pt x="932973" y="393859"/>
                    </a:lnTo>
                    <a:lnTo>
                      <a:pt x="912019" y="285274"/>
                    </a:lnTo>
                    <a:lnTo>
                      <a:pt x="686276" y="285274"/>
                    </a:lnTo>
                    <a:lnTo>
                      <a:pt x="656748" y="344329"/>
                    </a:lnTo>
                    <a:lnTo>
                      <a:pt x="621506" y="150971"/>
                    </a:lnTo>
                    <a:lnTo>
                      <a:pt x="578644" y="285274"/>
                    </a:lnTo>
                    <a:lnTo>
                      <a:pt x="491966" y="285274"/>
                    </a:lnTo>
                    <a:lnTo>
                      <a:pt x="467201" y="322421"/>
                    </a:lnTo>
                    <a:lnTo>
                      <a:pt x="441484" y="275749"/>
                    </a:lnTo>
                    <a:lnTo>
                      <a:pt x="408146" y="336709"/>
                    </a:lnTo>
                    <a:lnTo>
                      <a:pt x="376714" y="72866"/>
                    </a:lnTo>
                    <a:lnTo>
                      <a:pt x="335756" y="377666"/>
                    </a:lnTo>
                    <a:lnTo>
                      <a:pt x="308134" y="285274"/>
                    </a:lnTo>
                    <a:lnTo>
                      <a:pt x="238601" y="285274"/>
                    </a:lnTo>
                    <a:lnTo>
                      <a:pt x="210026" y="237649"/>
                    </a:lnTo>
                    <a:lnTo>
                      <a:pt x="177641" y="285274"/>
                    </a:lnTo>
                    <a:lnTo>
                      <a:pt x="21431" y="285274"/>
                    </a:lnTo>
                  </a:path>
                </a:pathLst>
              </a:custGeom>
              <a:noFill/>
              <a:ln w="28575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32EBC4F2-FDAB-458F-B3D6-C655FBB2CB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-8934" r="1"/>
              <a:stretch/>
            </p:blipFill>
            <p:spPr>
              <a:xfrm>
                <a:off x="-491345" y="1797483"/>
                <a:ext cx="5676900" cy="495300"/>
              </a:xfrm>
              <a:custGeom>
                <a:avLst/>
                <a:gdLst>
                  <a:gd name="connsiteX0" fmla="*/ 0 w 5676900"/>
                  <a:gd name="connsiteY0" fmla="*/ 0 h 495300"/>
                  <a:gd name="connsiteX1" fmla="*/ 5685282 w 5676900"/>
                  <a:gd name="connsiteY1" fmla="*/ 0 h 495300"/>
                  <a:gd name="connsiteX2" fmla="*/ 5685282 w 5676900"/>
                  <a:gd name="connsiteY2" fmla="*/ 500634 h 495300"/>
                  <a:gd name="connsiteX3" fmla="*/ 0 w 5676900"/>
                  <a:gd name="connsiteY3" fmla="*/ 500634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76900" h="495300">
                    <a:moveTo>
                      <a:pt x="0" y="0"/>
                    </a:moveTo>
                    <a:lnTo>
                      <a:pt x="5685282" y="0"/>
                    </a:lnTo>
                    <a:lnTo>
                      <a:pt x="5685282" y="500634"/>
                    </a:lnTo>
                    <a:lnTo>
                      <a:pt x="0" y="500634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653D0CF-464F-41CE-9CC7-5B508C75BCB1}"/>
                  </a:ext>
                </a:extLst>
              </p:cNvPr>
              <p:cNvSpPr/>
              <p:nvPr/>
            </p:nvSpPr>
            <p:spPr>
              <a:xfrm>
                <a:off x="14351" y="1860842"/>
                <a:ext cx="5196891" cy="372428"/>
              </a:xfrm>
              <a:custGeom>
                <a:avLst/>
                <a:gdLst>
                  <a:gd name="connsiteX0" fmla="*/ 5579269 w 5600700"/>
                  <a:gd name="connsiteY0" fmla="*/ 285274 h 409575"/>
                  <a:gd name="connsiteX1" fmla="*/ 5285899 w 5600700"/>
                  <a:gd name="connsiteY1" fmla="*/ 285274 h 409575"/>
                  <a:gd name="connsiteX2" fmla="*/ 5258277 w 5600700"/>
                  <a:gd name="connsiteY2" fmla="*/ 323374 h 409575"/>
                  <a:gd name="connsiteX3" fmla="*/ 5218271 w 5600700"/>
                  <a:gd name="connsiteY3" fmla="*/ 153829 h 409575"/>
                  <a:gd name="connsiteX4" fmla="*/ 5182077 w 5600700"/>
                  <a:gd name="connsiteY4" fmla="*/ 285274 h 409575"/>
                  <a:gd name="connsiteX5" fmla="*/ 5094446 w 5600700"/>
                  <a:gd name="connsiteY5" fmla="*/ 285274 h 409575"/>
                  <a:gd name="connsiteX6" fmla="*/ 5081111 w 5600700"/>
                  <a:gd name="connsiteY6" fmla="*/ 335756 h 409575"/>
                  <a:gd name="connsiteX7" fmla="*/ 5057299 w 5600700"/>
                  <a:gd name="connsiteY7" fmla="*/ 277654 h 409575"/>
                  <a:gd name="connsiteX8" fmla="*/ 5033486 w 5600700"/>
                  <a:gd name="connsiteY8" fmla="*/ 322421 h 409575"/>
                  <a:gd name="connsiteX9" fmla="*/ 4988719 w 5600700"/>
                  <a:gd name="connsiteY9" fmla="*/ 21431 h 409575"/>
                  <a:gd name="connsiteX10" fmla="*/ 4933474 w 5600700"/>
                  <a:gd name="connsiteY10" fmla="*/ 393859 h 409575"/>
                  <a:gd name="connsiteX11" fmla="*/ 4912519 w 5600700"/>
                  <a:gd name="connsiteY11" fmla="*/ 285274 h 409575"/>
                  <a:gd name="connsiteX12" fmla="*/ 4686777 w 5600700"/>
                  <a:gd name="connsiteY12" fmla="*/ 285274 h 409575"/>
                  <a:gd name="connsiteX13" fmla="*/ 4657249 w 5600700"/>
                  <a:gd name="connsiteY13" fmla="*/ 344329 h 409575"/>
                  <a:gd name="connsiteX14" fmla="*/ 4622006 w 5600700"/>
                  <a:gd name="connsiteY14" fmla="*/ 150971 h 409575"/>
                  <a:gd name="connsiteX15" fmla="*/ 4579144 w 5600700"/>
                  <a:gd name="connsiteY15" fmla="*/ 285274 h 409575"/>
                  <a:gd name="connsiteX16" fmla="*/ 4492466 w 5600700"/>
                  <a:gd name="connsiteY16" fmla="*/ 285274 h 409575"/>
                  <a:gd name="connsiteX17" fmla="*/ 4467702 w 5600700"/>
                  <a:gd name="connsiteY17" fmla="*/ 322421 h 409575"/>
                  <a:gd name="connsiteX18" fmla="*/ 4441984 w 5600700"/>
                  <a:gd name="connsiteY18" fmla="*/ 275749 h 409575"/>
                  <a:gd name="connsiteX19" fmla="*/ 4408646 w 5600700"/>
                  <a:gd name="connsiteY19" fmla="*/ 336709 h 409575"/>
                  <a:gd name="connsiteX20" fmla="*/ 4377214 w 5600700"/>
                  <a:gd name="connsiteY20" fmla="*/ 72866 h 409575"/>
                  <a:gd name="connsiteX21" fmla="*/ 4336256 w 5600700"/>
                  <a:gd name="connsiteY21" fmla="*/ 377666 h 409575"/>
                  <a:gd name="connsiteX22" fmla="*/ 4308634 w 5600700"/>
                  <a:gd name="connsiteY22" fmla="*/ 285274 h 409575"/>
                  <a:gd name="connsiteX23" fmla="*/ 4239102 w 5600700"/>
                  <a:gd name="connsiteY23" fmla="*/ 285274 h 409575"/>
                  <a:gd name="connsiteX24" fmla="*/ 4210527 w 5600700"/>
                  <a:gd name="connsiteY24" fmla="*/ 237649 h 409575"/>
                  <a:gd name="connsiteX25" fmla="*/ 4178141 w 5600700"/>
                  <a:gd name="connsiteY25" fmla="*/ 285274 h 409575"/>
                  <a:gd name="connsiteX26" fmla="*/ 21431 w 5600700"/>
                  <a:gd name="connsiteY26" fmla="*/ 285274 h 409575"/>
                  <a:gd name="connsiteX0" fmla="*/ 5196891 w 5196891"/>
                  <a:gd name="connsiteY0" fmla="*/ 263843 h 372428"/>
                  <a:gd name="connsiteX1" fmla="*/ 4903521 w 5196891"/>
                  <a:gd name="connsiteY1" fmla="*/ 263843 h 372428"/>
                  <a:gd name="connsiteX2" fmla="*/ 4875899 w 5196891"/>
                  <a:gd name="connsiteY2" fmla="*/ 301943 h 372428"/>
                  <a:gd name="connsiteX3" fmla="*/ 4835893 w 5196891"/>
                  <a:gd name="connsiteY3" fmla="*/ 132398 h 372428"/>
                  <a:gd name="connsiteX4" fmla="*/ 4799699 w 5196891"/>
                  <a:gd name="connsiteY4" fmla="*/ 263843 h 372428"/>
                  <a:gd name="connsiteX5" fmla="*/ 4712068 w 5196891"/>
                  <a:gd name="connsiteY5" fmla="*/ 263843 h 372428"/>
                  <a:gd name="connsiteX6" fmla="*/ 4698733 w 5196891"/>
                  <a:gd name="connsiteY6" fmla="*/ 314325 h 372428"/>
                  <a:gd name="connsiteX7" fmla="*/ 4674921 w 5196891"/>
                  <a:gd name="connsiteY7" fmla="*/ 256223 h 372428"/>
                  <a:gd name="connsiteX8" fmla="*/ 4651108 w 5196891"/>
                  <a:gd name="connsiteY8" fmla="*/ 300990 h 372428"/>
                  <a:gd name="connsiteX9" fmla="*/ 4606341 w 5196891"/>
                  <a:gd name="connsiteY9" fmla="*/ 0 h 372428"/>
                  <a:gd name="connsiteX10" fmla="*/ 4551096 w 5196891"/>
                  <a:gd name="connsiteY10" fmla="*/ 372428 h 372428"/>
                  <a:gd name="connsiteX11" fmla="*/ 4530141 w 5196891"/>
                  <a:gd name="connsiteY11" fmla="*/ 263843 h 372428"/>
                  <a:gd name="connsiteX12" fmla="*/ 4304399 w 5196891"/>
                  <a:gd name="connsiteY12" fmla="*/ 263843 h 372428"/>
                  <a:gd name="connsiteX13" fmla="*/ 4274871 w 5196891"/>
                  <a:gd name="connsiteY13" fmla="*/ 322898 h 372428"/>
                  <a:gd name="connsiteX14" fmla="*/ 4239628 w 5196891"/>
                  <a:gd name="connsiteY14" fmla="*/ 129540 h 372428"/>
                  <a:gd name="connsiteX15" fmla="*/ 4196766 w 5196891"/>
                  <a:gd name="connsiteY15" fmla="*/ 263843 h 372428"/>
                  <a:gd name="connsiteX16" fmla="*/ 4110088 w 5196891"/>
                  <a:gd name="connsiteY16" fmla="*/ 263843 h 372428"/>
                  <a:gd name="connsiteX17" fmla="*/ 4085324 w 5196891"/>
                  <a:gd name="connsiteY17" fmla="*/ 300990 h 372428"/>
                  <a:gd name="connsiteX18" fmla="*/ 4059606 w 5196891"/>
                  <a:gd name="connsiteY18" fmla="*/ 254318 h 372428"/>
                  <a:gd name="connsiteX19" fmla="*/ 4026268 w 5196891"/>
                  <a:gd name="connsiteY19" fmla="*/ 315278 h 372428"/>
                  <a:gd name="connsiteX20" fmla="*/ 3994836 w 5196891"/>
                  <a:gd name="connsiteY20" fmla="*/ 51435 h 372428"/>
                  <a:gd name="connsiteX21" fmla="*/ 3953878 w 5196891"/>
                  <a:gd name="connsiteY21" fmla="*/ 356235 h 372428"/>
                  <a:gd name="connsiteX22" fmla="*/ 3926256 w 5196891"/>
                  <a:gd name="connsiteY22" fmla="*/ 263843 h 372428"/>
                  <a:gd name="connsiteX23" fmla="*/ 3856724 w 5196891"/>
                  <a:gd name="connsiteY23" fmla="*/ 263843 h 372428"/>
                  <a:gd name="connsiteX24" fmla="*/ 3828149 w 5196891"/>
                  <a:gd name="connsiteY24" fmla="*/ 216218 h 372428"/>
                  <a:gd name="connsiteX25" fmla="*/ 3795763 w 5196891"/>
                  <a:gd name="connsiteY25" fmla="*/ 263843 h 372428"/>
                  <a:gd name="connsiteX26" fmla="*/ 0 w 5196891"/>
                  <a:gd name="connsiteY26" fmla="*/ 275874 h 372428"/>
                  <a:gd name="connsiteX0" fmla="*/ 5196891 w 5196891"/>
                  <a:gd name="connsiteY0" fmla="*/ 263843 h 372428"/>
                  <a:gd name="connsiteX1" fmla="*/ 4903521 w 5196891"/>
                  <a:gd name="connsiteY1" fmla="*/ 263843 h 372428"/>
                  <a:gd name="connsiteX2" fmla="*/ 4875899 w 5196891"/>
                  <a:gd name="connsiteY2" fmla="*/ 301943 h 372428"/>
                  <a:gd name="connsiteX3" fmla="*/ 4835893 w 5196891"/>
                  <a:gd name="connsiteY3" fmla="*/ 132398 h 372428"/>
                  <a:gd name="connsiteX4" fmla="*/ 4799699 w 5196891"/>
                  <a:gd name="connsiteY4" fmla="*/ 263843 h 372428"/>
                  <a:gd name="connsiteX5" fmla="*/ 4712068 w 5196891"/>
                  <a:gd name="connsiteY5" fmla="*/ 263843 h 372428"/>
                  <a:gd name="connsiteX6" fmla="*/ 4698733 w 5196891"/>
                  <a:gd name="connsiteY6" fmla="*/ 314325 h 372428"/>
                  <a:gd name="connsiteX7" fmla="*/ 4674921 w 5196891"/>
                  <a:gd name="connsiteY7" fmla="*/ 256223 h 372428"/>
                  <a:gd name="connsiteX8" fmla="*/ 4651108 w 5196891"/>
                  <a:gd name="connsiteY8" fmla="*/ 300990 h 372428"/>
                  <a:gd name="connsiteX9" fmla="*/ 4606341 w 5196891"/>
                  <a:gd name="connsiteY9" fmla="*/ 0 h 372428"/>
                  <a:gd name="connsiteX10" fmla="*/ 4551096 w 5196891"/>
                  <a:gd name="connsiteY10" fmla="*/ 372428 h 372428"/>
                  <a:gd name="connsiteX11" fmla="*/ 4530141 w 5196891"/>
                  <a:gd name="connsiteY11" fmla="*/ 263843 h 372428"/>
                  <a:gd name="connsiteX12" fmla="*/ 4304399 w 5196891"/>
                  <a:gd name="connsiteY12" fmla="*/ 263843 h 372428"/>
                  <a:gd name="connsiteX13" fmla="*/ 4274871 w 5196891"/>
                  <a:gd name="connsiteY13" fmla="*/ 322898 h 372428"/>
                  <a:gd name="connsiteX14" fmla="*/ 4239628 w 5196891"/>
                  <a:gd name="connsiteY14" fmla="*/ 129540 h 372428"/>
                  <a:gd name="connsiteX15" fmla="*/ 4196766 w 5196891"/>
                  <a:gd name="connsiteY15" fmla="*/ 263843 h 372428"/>
                  <a:gd name="connsiteX16" fmla="*/ 4110088 w 5196891"/>
                  <a:gd name="connsiteY16" fmla="*/ 263843 h 372428"/>
                  <a:gd name="connsiteX17" fmla="*/ 4085324 w 5196891"/>
                  <a:gd name="connsiteY17" fmla="*/ 300990 h 372428"/>
                  <a:gd name="connsiteX18" fmla="*/ 4059606 w 5196891"/>
                  <a:gd name="connsiteY18" fmla="*/ 254318 h 372428"/>
                  <a:gd name="connsiteX19" fmla="*/ 4026268 w 5196891"/>
                  <a:gd name="connsiteY19" fmla="*/ 315278 h 372428"/>
                  <a:gd name="connsiteX20" fmla="*/ 3994836 w 5196891"/>
                  <a:gd name="connsiteY20" fmla="*/ 51435 h 372428"/>
                  <a:gd name="connsiteX21" fmla="*/ 3953878 w 5196891"/>
                  <a:gd name="connsiteY21" fmla="*/ 356235 h 372428"/>
                  <a:gd name="connsiteX22" fmla="*/ 3926256 w 5196891"/>
                  <a:gd name="connsiteY22" fmla="*/ 263843 h 372428"/>
                  <a:gd name="connsiteX23" fmla="*/ 3856724 w 5196891"/>
                  <a:gd name="connsiteY23" fmla="*/ 263843 h 372428"/>
                  <a:gd name="connsiteX24" fmla="*/ 3828149 w 5196891"/>
                  <a:gd name="connsiteY24" fmla="*/ 216218 h 372428"/>
                  <a:gd name="connsiteX25" fmla="*/ 3795763 w 5196891"/>
                  <a:gd name="connsiteY25" fmla="*/ 263843 h 372428"/>
                  <a:gd name="connsiteX26" fmla="*/ 0 w 5196891"/>
                  <a:gd name="connsiteY26" fmla="*/ 263842 h 372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196891" h="372428">
                    <a:moveTo>
                      <a:pt x="5196891" y="263843"/>
                    </a:moveTo>
                    <a:lnTo>
                      <a:pt x="4903521" y="263843"/>
                    </a:lnTo>
                    <a:lnTo>
                      <a:pt x="4875899" y="301943"/>
                    </a:lnTo>
                    <a:lnTo>
                      <a:pt x="4835893" y="132398"/>
                    </a:lnTo>
                    <a:lnTo>
                      <a:pt x="4799699" y="263843"/>
                    </a:lnTo>
                    <a:lnTo>
                      <a:pt x="4712068" y="263843"/>
                    </a:lnTo>
                    <a:lnTo>
                      <a:pt x="4698733" y="314325"/>
                    </a:lnTo>
                    <a:lnTo>
                      <a:pt x="4674921" y="256223"/>
                    </a:lnTo>
                    <a:lnTo>
                      <a:pt x="4651108" y="300990"/>
                    </a:lnTo>
                    <a:lnTo>
                      <a:pt x="4606341" y="0"/>
                    </a:lnTo>
                    <a:lnTo>
                      <a:pt x="4551096" y="372428"/>
                    </a:lnTo>
                    <a:lnTo>
                      <a:pt x="4530141" y="263843"/>
                    </a:lnTo>
                    <a:lnTo>
                      <a:pt x="4304399" y="263843"/>
                    </a:lnTo>
                    <a:lnTo>
                      <a:pt x="4274871" y="322898"/>
                    </a:lnTo>
                    <a:lnTo>
                      <a:pt x="4239628" y="129540"/>
                    </a:lnTo>
                    <a:lnTo>
                      <a:pt x="4196766" y="263843"/>
                    </a:lnTo>
                    <a:lnTo>
                      <a:pt x="4110088" y="263843"/>
                    </a:lnTo>
                    <a:lnTo>
                      <a:pt x="4085324" y="300990"/>
                    </a:lnTo>
                    <a:lnTo>
                      <a:pt x="4059606" y="254318"/>
                    </a:lnTo>
                    <a:lnTo>
                      <a:pt x="4026268" y="315278"/>
                    </a:lnTo>
                    <a:lnTo>
                      <a:pt x="3994836" y="51435"/>
                    </a:lnTo>
                    <a:lnTo>
                      <a:pt x="3953878" y="356235"/>
                    </a:lnTo>
                    <a:lnTo>
                      <a:pt x="3926256" y="263843"/>
                    </a:lnTo>
                    <a:lnTo>
                      <a:pt x="3856724" y="263843"/>
                    </a:lnTo>
                    <a:lnTo>
                      <a:pt x="3828149" y="216218"/>
                    </a:lnTo>
                    <a:lnTo>
                      <a:pt x="3795763" y="263843"/>
                    </a:lnTo>
                    <a:lnTo>
                      <a:pt x="0" y="263842"/>
                    </a:lnTo>
                  </a:path>
                </a:pathLst>
              </a:custGeom>
              <a:noFill/>
              <a:ln w="28575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5DEF24CD-3AAD-4FCE-BB30-02BFFC7D05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82352" y="1731618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7542 w 904875"/>
                  <a:gd name="connsiteY1" fmla="*/ 0 h 800100"/>
                  <a:gd name="connsiteX2" fmla="*/ 907542 w 904875"/>
                  <a:gd name="connsiteY2" fmla="*/ 804672 h 800100"/>
                  <a:gd name="connsiteX3" fmla="*/ 0 w 904875"/>
                  <a:gd name="connsiteY3" fmla="*/ 804672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7542" y="0"/>
                    </a:lnTo>
                    <a:lnTo>
                      <a:pt x="907542" y="804672"/>
                    </a:lnTo>
                    <a:lnTo>
                      <a:pt x="0" y="804672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32FC8001-B8F3-49FB-AF84-BD616B5629B2}"/>
                  </a:ext>
                </a:extLst>
              </p:cNvPr>
              <p:cNvSpPr/>
              <p:nvPr/>
            </p:nvSpPr>
            <p:spPr>
              <a:xfrm>
                <a:off x="5117451" y="1766003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2 w 800100"/>
                  <a:gd name="connsiteY1" fmla="*/ 676751 h 695325"/>
                  <a:gd name="connsiteX2" fmla="*/ 210027 w 800100"/>
                  <a:gd name="connsiteY2" fmla="*/ 676751 h 695325"/>
                  <a:gd name="connsiteX3" fmla="*/ 21431 w 800100"/>
                  <a:gd name="connsiteY3" fmla="*/ 349091 h 695325"/>
                  <a:gd name="connsiteX4" fmla="*/ 210027 w 800100"/>
                  <a:gd name="connsiteY4" fmla="*/ 21431 h 695325"/>
                  <a:gd name="connsiteX5" fmla="*/ 589122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2" y="676751"/>
                    </a:lnTo>
                    <a:lnTo>
                      <a:pt x="210027" y="676751"/>
                    </a:lnTo>
                    <a:lnTo>
                      <a:pt x="21431" y="349091"/>
                    </a:lnTo>
                    <a:lnTo>
                      <a:pt x="210027" y="21431"/>
                    </a:lnTo>
                    <a:lnTo>
                      <a:pt x="589122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94A1CF25-E437-4C2B-B3E8-D517978688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53852" y="2058516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7542 w 904875"/>
                  <a:gd name="connsiteY1" fmla="*/ 0 h 800100"/>
                  <a:gd name="connsiteX2" fmla="*/ 907542 w 904875"/>
                  <a:gd name="connsiteY2" fmla="*/ 804672 h 800100"/>
                  <a:gd name="connsiteX3" fmla="*/ 0 w 904875"/>
                  <a:gd name="connsiteY3" fmla="*/ 804672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7542" y="0"/>
                    </a:lnTo>
                    <a:lnTo>
                      <a:pt x="907542" y="804672"/>
                    </a:lnTo>
                    <a:lnTo>
                      <a:pt x="0" y="804672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02212BC-E82C-4073-9C8E-B0E894C02C8A}"/>
                  </a:ext>
                </a:extLst>
              </p:cNvPr>
              <p:cNvSpPr/>
              <p:nvPr/>
            </p:nvSpPr>
            <p:spPr>
              <a:xfrm>
                <a:off x="5688951" y="2092711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2 w 800100"/>
                  <a:gd name="connsiteY1" fmla="*/ 676751 h 695325"/>
                  <a:gd name="connsiteX2" fmla="*/ 210027 w 800100"/>
                  <a:gd name="connsiteY2" fmla="*/ 676751 h 695325"/>
                  <a:gd name="connsiteX3" fmla="*/ 21431 w 800100"/>
                  <a:gd name="connsiteY3" fmla="*/ 349091 h 695325"/>
                  <a:gd name="connsiteX4" fmla="*/ 210027 w 800100"/>
                  <a:gd name="connsiteY4" fmla="*/ 21431 h 695325"/>
                  <a:gd name="connsiteX5" fmla="*/ 589122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2" y="676751"/>
                    </a:lnTo>
                    <a:lnTo>
                      <a:pt x="210027" y="676751"/>
                    </a:lnTo>
                    <a:lnTo>
                      <a:pt x="21431" y="349091"/>
                    </a:lnTo>
                    <a:lnTo>
                      <a:pt x="210027" y="21431"/>
                    </a:lnTo>
                    <a:lnTo>
                      <a:pt x="589122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37C064A4-6E82-470C-BF77-FF3F6357BE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49280" y="1404720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9828 w 904875"/>
                  <a:gd name="connsiteY1" fmla="*/ 0 h 800100"/>
                  <a:gd name="connsiteX2" fmla="*/ 909828 w 904875"/>
                  <a:gd name="connsiteY2" fmla="*/ 802386 h 800100"/>
                  <a:gd name="connsiteX3" fmla="*/ 0 w 904875"/>
                  <a:gd name="connsiteY3" fmla="*/ 802386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9828" y="0"/>
                    </a:lnTo>
                    <a:lnTo>
                      <a:pt x="909828" y="802386"/>
                    </a:lnTo>
                    <a:lnTo>
                      <a:pt x="0" y="802386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F8ECD751-6127-4DE6-8D9F-40183E34C7AE}"/>
                  </a:ext>
                </a:extLst>
              </p:cNvPr>
              <p:cNvSpPr/>
              <p:nvPr/>
            </p:nvSpPr>
            <p:spPr>
              <a:xfrm>
                <a:off x="5685141" y="1437391"/>
                <a:ext cx="800100" cy="695325"/>
              </a:xfrm>
              <a:custGeom>
                <a:avLst/>
                <a:gdLst>
                  <a:gd name="connsiteX0" fmla="*/ 778669 w 800100"/>
                  <a:gd name="connsiteY0" fmla="*/ 350044 h 695325"/>
                  <a:gd name="connsiteX1" fmla="*/ 589121 w 800100"/>
                  <a:gd name="connsiteY1" fmla="*/ 677704 h 695325"/>
                  <a:gd name="connsiteX2" fmla="*/ 210978 w 800100"/>
                  <a:gd name="connsiteY2" fmla="*/ 677704 h 695325"/>
                  <a:gd name="connsiteX3" fmla="*/ 21431 w 800100"/>
                  <a:gd name="connsiteY3" fmla="*/ 350044 h 695325"/>
                  <a:gd name="connsiteX4" fmla="*/ 210978 w 800100"/>
                  <a:gd name="connsiteY4" fmla="*/ 21431 h 695325"/>
                  <a:gd name="connsiteX5" fmla="*/ 589121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50044"/>
                    </a:moveTo>
                    <a:lnTo>
                      <a:pt x="589121" y="677704"/>
                    </a:lnTo>
                    <a:lnTo>
                      <a:pt x="210978" y="677704"/>
                    </a:lnTo>
                    <a:lnTo>
                      <a:pt x="21431" y="350044"/>
                    </a:lnTo>
                    <a:lnTo>
                      <a:pt x="210978" y="21431"/>
                    </a:lnTo>
                    <a:lnTo>
                      <a:pt x="589121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A095F136-6DBD-4EDF-8707-71F0C82E92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54636" y="1731618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9828 w 904875"/>
                  <a:gd name="connsiteY1" fmla="*/ 0 h 800100"/>
                  <a:gd name="connsiteX2" fmla="*/ 909828 w 904875"/>
                  <a:gd name="connsiteY2" fmla="*/ 802386 h 800100"/>
                  <a:gd name="connsiteX3" fmla="*/ 0 w 904875"/>
                  <a:gd name="connsiteY3" fmla="*/ 802386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9828" y="0"/>
                    </a:lnTo>
                    <a:lnTo>
                      <a:pt x="909828" y="802386"/>
                    </a:lnTo>
                    <a:lnTo>
                      <a:pt x="0" y="802386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6AE7AB1A-1A18-4A4B-9420-C20A711060D6}"/>
                  </a:ext>
                </a:extLst>
              </p:cNvPr>
              <p:cNvSpPr/>
              <p:nvPr/>
            </p:nvSpPr>
            <p:spPr>
              <a:xfrm>
                <a:off x="7390116" y="1764098"/>
                <a:ext cx="800100" cy="695325"/>
              </a:xfrm>
              <a:custGeom>
                <a:avLst/>
                <a:gdLst>
                  <a:gd name="connsiteX0" fmla="*/ 778669 w 800100"/>
                  <a:gd name="connsiteY0" fmla="*/ 350044 h 695325"/>
                  <a:gd name="connsiteX1" fmla="*/ 589121 w 800100"/>
                  <a:gd name="connsiteY1" fmla="*/ 677704 h 695325"/>
                  <a:gd name="connsiteX2" fmla="*/ 210978 w 800100"/>
                  <a:gd name="connsiteY2" fmla="*/ 677704 h 695325"/>
                  <a:gd name="connsiteX3" fmla="*/ 21431 w 800100"/>
                  <a:gd name="connsiteY3" fmla="*/ 350044 h 695325"/>
                  <a:gd name="connsiteX4" fmla="*/ 210978 w 800100"/>
                  <a:gd name="connsiteY4" fmla="*/ 21431 h 695325"/>
                  <a:gd name="connsiteX5" fmla="*/ 589121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50044"/>
                    </a:moveTo>
                    <a:lnTo>
                      <a:pt x="589121" y="677704"/>
                    </a:lnTo>
                    <a:lnTo>
                      <a:pt x="210978" y="677704"/>
                    </a:lnTo>
                    <a:lnTo>
                      <a:pt x="21431" y="350044"/>
                    </a:lnTo>
                    <a:lnTo>
                      <a:pt x="210978" y="21431"/>
                    </a:lnTo>
                    <a:lnTo>
                      <a:pt x="589121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47D7980E-90EE-44E0-8175-17619F826A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18494" y="2387700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7542 w 904875"/>
                  <a:gd name="connsiteY1" fmla="*/ 0 h 800100"/>
                  <a:gd name="connsiteX2" fmla="*/ 907542 w 904875"/>
                  <a:gd name="connsiteY2" fmla="*/ 804672 h 800100"/>
                  <a:gd name="connsiteX3" fmla="*/ 0 w 904875"/>
                  <a:gd name="connsiteY3" fmla="*/ 804672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7542" y="0"/>
                    </a:lnTo>
                    <a:lnTo>
                      <a:pt x="907542" y="804672"/>
                    </a:lnTo>
                    <a:lnTo>
                      <a:pt x="0" y="804672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B87D4CB-9826-46FA-9AB5-6ED8FED6C16A}"/>
                  </a:ext>
                </a:extLst>
              </p:cNvPr>
              <p:cNvSpPr/>
              <p:nvPr/>
            </p:nvSpPr>
            <p:spPr>
              <a:xfrm>
                <a:off x="6252831" y="2421323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2 w 800100"/>
                  <a:gd name="connsiteY1" fmla="*/ 677704 h 695325"/>
                  <a:gd name="connsiteX2" fmla="*/ 210979 w 800100"/>
                  <a:gd name="connsiteY2" fmla="*/ 677704 h 695325"/>
                  <a:gd name="connsiteX3" fmla="*/ 21431 w 800100"/>
                  <a:gd name="connsiteY3" fmla="*/ 349091 h 695325"/>
                  <a:gd name="connsiteX4" fmla="*/ 210979 w 800100"/>
                  <a:gd name="connsiteY4" fmla="*/ 21431 h 695325"/>
                  <a:gd name="connsiteX5" fmla="*/ 589122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2" y="677704"/>
                    </a:lnTo>
                    <a:lnTo>
                      <a:pt x="210979" y="677704"/>
                    </a:lnTo>
                    <a:lnTo>
                      <a:pt x="21431" y="349091"/>
                    </a:lnTo>
                    <a:lnTo>
                      <a:pt x="210979" y="21431"/>
                    </a:lnTo>
                    <a:lnTo>
                      <a:pt x="589122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A9A12785-C9A1-406C-83CA-2579807EC1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8494" y="1731618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7542 w 904875"/>
                  <a:gd name="connsiteY1" fmla="*/ 0 h 800100"/>
                  <a:gd name="connsiteX2" fmla="*/ 907542 w 904875"/>
                  <a:gd name="connsiteY2" fmla="*/ 804672 h 800100"/>
                  <a:gd name="connsiteX3" fmla="*/ 0 w 904875"/>
                  <a:gd name="connsiteY3" fmla="*/ 804672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7542" y="0"/>
                    </a:lnTo>
                    <a:lnTo>
                      <a:pt x="907542" y="804672"/>
                    </a:lnTo>
                    <a:lnTo>
                      <a:pt x="0" y="804672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B1EC3330-2CEB-473D-A022-3EA3BA01ACAE}"/>
                  </a:ext>
                </a:extLst>
              </p:cNvPr>
              <p:cNvSpPr/>
              <p:nvPr/>
            </p:nvSpPr>
            <p:spPr>
              <a:xfrm>
                <a:off x="6252831" y="1766003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2 w 800100"/>
                  <a:gd name="connsiteY1" fmla="*/ 676751 h 695325"/>
                  <a:gd name="connsiteX2" fmla="*/ 210979 w 800100"/>
                  <a:gd name="connsiteY2" fmla="*/ 676751 h 695325"/>
                  <a:gd name="connsiteX3" fmla="*/ 21431 w 800100"/>
                  <a:gd name="connsiteY3" fmla="*/ 349091 h 695325"/>
                  <a:gd name="connsiteX4" fmla="*/ 210979 w 800100"/>
                  <a:gd name="connsiteY4" fmla="*/ 21431 h 695325"/>
                  <a:gd name="connsiteX5" fmla="*/ 589122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2" y="676751"/>
                    </a:lnTo>
                    <a:lnTo>
                      <a:pt x="210979" y="676751"/>
                    </a:lnTo>
                    <a:lnTo>
                      <a:pt x="21431" y="349091"/>
                    </a:lnTo>
                    <a:lnTo>
                      <a:pt x="210979" y="21431"/>
                    </a:lnTo>
                    <a:lnTo>
                      <a:pt x="589122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8E8CD869-3CB8-4111-BBCB-29C5222A5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18494" y="1077822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7542 w 904875"/>
                  <a:gd name="connsiteY1" fmla="*/ 0 h 800100"/>
                  <a:gd name="connsiteX2" fmla="*/ 907542 w 904875"/>
                  <a:gd name="connsiteY2" fmla="*/ 802386 h 800100"/>
                  <a:gd name="connsiteX3" fmla="*/ 0 w 904875"/>
                  <a:gd name="connsiteY3" fmla="*/ 802386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7542" y="0"/>
                    </a:lnTo>
                    <a:lnTo>
                      <a:pt x="907542" y="802386"/>
                    </a:lnTo>
                    <a:lnTo>
                      <a:pt x="0" y="802386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7DCAB668-9C55-4FB4-A127-3B5E7EF9570B}"/>
                  </a:ext>
                </a:extLst>
              </p:cNvPr>
              <p:cNvSpPr/>
              <p:nvPr/>
            </p:nvSpPr>
            <p:spPr>
              <a:xfrm>
                <a:off x="6252831" y="1109731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2 w 800100"/>
                  <a:gd name="connsiteY1" fmla="*/ 677704 h 695325"/>
                  <a:gd name="connsiteX2" fmla="*/ 210979 w 800100"/>
                  <a:gd name="connsiteY2" fmla="*/ 677704 h 695325"/>
                  <a:gd name="connsiteX3" fmla="*/ 21431 w 800100"/>
                  <a:gd name="connsiteY3" fmla="*/ 349091 h 695325"/>
                  <a:gd name="connsiteX4" fmla="*/ 210979 w 800100"/>
                  <a:gd name="connsiteY4" fmla="*/ 21431 h 695325"/>
                  <a:gd name="connsiteX5" fmla="*/ 589122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2" y="677704"/>
                    </a:lnTo>
                    <a:lnTo>
                      <a:pt x="210979" y="677704"/>
                    </a:lnTo>
                    <a:lnTo>
                      <a:pt x="21431" y="349091"/>
                    </a:lnTo>
                    <a:lnTo>
                      <a:pt x="210979" y="21431"/>
                    </a:lnTo>
                    <a:lnTo>
                      <a:pt x="589122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203AB0EB-1196-4F26-B3C3-FFCD0FF76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85422" y="1409292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9828 w 904875"/>
                  <a:gd name="connsiteY1" fmla="*/ 0 h 800100"/>
                  <a:gd name="connsiteX2" fmla="*/ 909828 w 904875"/>
                  <a:gd name="connsiteY2" fmla="*/ 802386 h 800100"/>
                  <a:gd name="connsiteX3" fmla="*/ 0 w 904875"/>
                  <a:gd name="connsiteY3" fmla="*/ 802386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9828" y="0"/>
                    </a:lnTo>
                    <a:lnTo>
                      <a:pt x="909828" y="802386"/>
                    </a:lnTo>
                    <a:lnTo>
                      <a:pt x="0" y="802386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CDC82CB9-9BDA-45C9-94D9-717A04FB1CDB}"/>
                  </a:ext>
                </a:extLst>
              </p:cNvPr>
              <p:cNvSpPr/>
              <p:nvPr/>
            </p:nvSpPr>
            <p:spPr>
              <a:xfrm>
                <a:off x="6820521" y="1442153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1 w 800100"/>
                  <a:gd name="connsiteY1" fmla="*/ 676751 h 695325"/>
                  <a:gd name="connsiteX2" fmla="*/ 210978 w 800100"/>
                  <a:gd name="connsiteY2" fmla="*/ 676751 h 695325"/>
                  <a:gd name="connsiteX3" fmla="*/ 21431 w 800100"/>
                  <a:gd name="connsiteY3" fmla="*/ 349091 h 695325"/>
                  <a:gd name="connsiteX4" fmla="*/ 210978 w 800100"/>
                  <a:gd name="connsiteY4" fmla="*/ 21431 h 695325"/>
                  <a:gd name="connsiteX5" fmla="*/ 589121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1" y="676751"/>
                    </a:lnTo>
                    <a:lnTo>
                      <a:pt x="210978" y="676751"/>
                    </a:lnTo>
                    <a:lnTo>
                      <a:pt x="21431" y="349091"/>
                    </a:lnTo>
                    <a:lnTo>
                      <a:pt x="210978" y="21431"/>
                    </a:lnTo>
                    <a:lnTo>
                      <a:pt x="589121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EC288035-393E-4E82-8D0E-2D38BA7260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83136" y="2056230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9828 w 904875"/>
                  <a:gd name="connsiteY1" fmla="*/ 0 h 800100"/>
                  <a:gd name="connsiteX2" fmla="*/ 909828 w 904875"/>
                  <a:gd name="connsiteY2" fmla="*/ 802386 h 800100"/>
                  <a:gd name="connsiteX3" fmla="*/ 0 w 904875"/>
                  <a:gd name="connsiteY3" fmla="*/ 802386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9828" y="0"/>
                    </a:lnTo>
                    <a:lnTo>
                      <a:pt x="909828" y="802386"/>
                    </a:lnTo>
                    <a:lnTo>
                      <a:pt x="0" y="802386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EE6EEB66-3C31-48A2-94CD-E23DC7686ACA}"/>
                  </a:ext>
                </a:extLst>
              </p:cNvPr>
              <p:cNvSpPr/>
              <p:nvPr/>
            </p:nvSpPr>
            <p:spPr>
              <a:xfrm>
                <a:off x="6818616" y="2088901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1 w 800100"/>
                  <a:gd name="connsiteY1" fmla="*/ 677704 h 695325"/>
                  <a:gd name="connsiteX2" fmla="*/ 210978 w 800100"/>
                  <a:gd name="connsiteY2" fmla="*/ 677704 h 695325"/>
                  <a:gd name="connsiteX3" fmla="*/ 21431 w 800100"/>
                  <a:gd name="connsiteY3" fmla="*/ 349091 h 695325"/>
                  <a:gd name="connsiteX4" fmla="*/ 210978 w 800100"/>
                  <a:gd name="connsiteY4" fmla="*/ 21431 h 695325"/>
                  <a:gd name="connsiteX5" fmla="*/ 589121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1" y="677704"/>
                    </a:lnTo>
                    <a:lnTo>
                      <a:pt x="210978" y="677704"/>
                    </a:lnTo>
                    <a:lnTo>
                      <a:pt x="21431" y="349091"/>
                    </a:lnTo>
                    <a:lnTo>
                      <a:pt x="210978" y="21431"/>
                    </a:lnTo>
                    <a:lnTo>
                      <a:pt x="589121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244E1C3-F079-4EFB-803F-40EF14727899}"/>
                  </a:ext>
                </a:extLst>
              </p:cNvPr>
              <p:cNvSpPr/>
              <p:nvPr/>
            </p:nvSpPr>
            <p:spPr>
              <a:xfrm>
                <a:off x="5662281" y="239655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5D2893A2-AFA7-4149-AC8F-D62A458240ED}"/>
                  </a:ext>
                </a:extLst>
              </p:cNvPr>
              <p:cNvSpPr/>
              <p:nvPr/>
            </p:nvSpPr>
            <p:spPr>
              <a:xfrm>
                <a:off x="6411899" y="239655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2D05D44-5D69-4FF5-87BC-47E408F8F7AC}"/>
                  </a:ext>
                </a:extLst>
              </p:cNvPr>
              <p:cNvSpPr/>
              <p:nvPr/>
            </p:nvSpPr>
            <p:spPr>
              <a:xfrm>
                <a:off x="5087924" y="206413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6194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B95704AB-AFD0-494C-BD0E-E679DF43E381}"/>
                  </a:ext>
                </a:extLst>
              </p:cNvPr>
              <p:cNvSpPr/>
              <p:nvPr/>
            </p:nvSpPr>
            <p:spPr>
              <a:xfrm>
                <a:off x="5836589" y="206413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E4E68002-92C6-479D-8129-2FB73152B8C6}"/>
                  </a:ext>
                </a:extLst>
              </p:cNvPr>
              <p:cNvSpPr/>
              <p:nvPr/>
            </p:nvSpPr>
            <p:spPr>
              <a:xfrm>
                <a:off x="6223304" y="271945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7146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656B0D46-299F-4250-B618-D70B349F75D6}"/>
                  </a:ext>
                </a:extLst>
              </p:cNvPr>
              <p:cNvSpPr/>
              <p:nvPr/>
            </p:nvSpPr>
            <p:spPr>
              <a:xfrm>
                <a:off x="6971969" y="271945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8097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54C8D0A7-D41E-422F-A266-191C34F03698}"/>
                  </a:ext>
                </a:extLst>
              </p:cNvPr>
              <p:cNvSpPr/>
              <p:nvPr/>
            </p:nvSpPr>
            <p:spPr>
              <a:xfrm>
                <a:off x="6793851" y="174314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A2EAAECE-D16A-4907-B3CF-C0C7B96C45A2}"/>
                  </a:ext>
                </a:extLst>
              </p:cNvPr>
              <p:cNvSpPr/>
              <p:nvPr/>
            </p:nvSpPr>
            <p:spPr>
              <a:xfrm>
                <a:off x="7543469" y="174314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9AB52FB-64FE-49AC-8AD8-9934EA894A7B}"/>
                  </a:ext>
                </a:extLst>
              </p:cNvPr>
              <p:cNvSpPr/>
              <p:nvPr/>
            </p:nvSpPr>
            <p:spPr>
              <a:xfrm>
                <a:off x="6237591" y="207080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1AE41194-B771-4BBF-976F-957B556E252B}"/>
                  </a:ext>
                </a:extLst>
              </p:cNvPr>
              <p:cNvSpPr/>
              <p:nvPr/>
            </p:nvSpPr>
            <p:spPr>
              <a:xfrm>
                <a:off x="6986256" y="207080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46348478-C452-48FE-A7B5-B73A70870EF0}"/>
                  </a:ext>
                </a:extLst>
              </p:cNvPr>
              <p:cNvSpPr/>
              <p:nvPr/>
            </p:nvSpPr>
            <p:spPr>
              <a:xfrm>
                <a:off x="6405231" y="108020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FA32F7C6-0721-4EEF-B405-AA5C8A7627AB}"/>
                  </a:ext>
                </a:extLst>
              </p:cNvPr>
              <p:cNvSpPr/>
              <p:nvPr/>
            </p:nvSpPr>
            <p:spPr>
              <a:xfrm>
                <a:off x="5281281" y="174314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7A206452-003C-42C5-960B-445240E81A6D}"/>
                  </a:ext>
                </a:extLst>
              </p:cNvPr>
              <p:cNvSpPr/>
              <p:nvPr/>
            </p:nvSpPr>
            <p:spPr>
              <a:xfrm>
                <a:off x="5281281" y="239084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5C686EB5-C8FE-4891-8076-9D71FD8063BB}"/>
                  </a:ext>
                </a:extLst>
              </p:cNvPr>
              <p:cNvSpPr/>
              <p:nvPr/>
            </p:nvSpPr>
            <p:spPr>
              <a:xfrm>
                <a:off x="7928279" y="173266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D9BD41B-5859-4C58-8446-F43E90AECA36}"/>
                  </a:ext>
                </a:extLst>
              </p:cNvPr>
              <p:cNvSpPr/>
              <p:nvPr/>
            </p:nvSpPr>
            <p:spPr>
              <a:xfrm>
                <a:off x="7919706" y="2386081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D6E7957D-FB68-4176-A09E-3A9F54E216DF}"/>
                  </a:ext>
                </a:extLst>
              </p:cNvPr>
              <p:cNvSpPr/>
              <p:nvPr/>
            </p:nvSpPr>
            <p:spPr>
              <a:xfrm>
                <a:off x="5852781" y="272421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360B0828-BB2D-4532-AEBF-AAC3020DC0CB}"/>
                  </a:ext>
                </a:extLst>
              </p:cNvPr>
              <p:cNvSpPr/>
              <p:nvPr/>
            </p:nvSpPr>
            <p:spPr>
              <a:xfrm>
                <a:off x="5848019" y="140500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5471B953-873D-4244-9088-11FA00BE5DBA}"/>
                  </a:ext>
                </a:extLst>
              </p:cNvPr>
              <p:cNvSpPr/>
              <p:nvPr/>
            </p:nvSpPr>
            <p:spPr>
              <a:xfrm>
                <a:off x="6795756" y="1090681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FCECEE60-ABBF-4525-B0C0-1B5711EF7E38}"/>
                  </a:ext>
                </a:extLst>
              </p:cNvPr>
              <p:cNvSpPr/>
              <p:nvPr/>
            </p:nvSpPr>
            <p:spPr>
              <a:xfrm>
                <a:off x="6414756" y="305187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2DD139F9-0FE2-4403-A962-8926F1493492}"/>
                  </a:ext>
                </a:extLst>
              </p:cNvPr>
              <p:cNvSpPr/>
              <p:nvPr/>
            </p:nvSpPr>
            <p:spPr>
              <a:xfrm>
                <a:off x="6809091" y="305187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2B891EFB-7C1F-4500-849D-BEE4D8FD2D77}"/>
                  </a:ext>
                </a:extLst>
              </p:cNvPr>
              <p:cNvSpPr/>
              <p:nvPr/>
            </p:nvSpPr>
            <p:spPr>
              <a:xfrm>
                <a:off x="7357731" y="1418341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4A20E701-FF62-4849-AEFF-3C818DE43037}"/>
                  </a:ext>
                </a:extLst>
              </p:cNvPr>
              <p:cNvSpPr/>
              <p:nvPr/>
            </p:nvSpPr>
            <p:spPr>
              <a:xfrm>
                <a:off x="5656566" y="172790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753CCE51-E41E-4712-910F-3C825D3177F2}"/>
                  </a:ext>
                </a:extLst>
              </p:cNvPr>
              <p:cNvSpPr/>
              <p:nvPr/>
            </p:nvSpPr>
            <p:spPr>
              <a:xfrm>
                <a:off x="6405231" y="172790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8D70A6F-CDEE-4994-9BC4-75BFE0CA8072}"/>
                  </a:ext>
                </a:extLst>
              </p:cNvPr>
              <p:cNvSpPr/>
              <p:nvPr/>
            </p:nvSpPr>
            <p:spPr>
              <a:xfrm>
                <a:off x="6237591" y="141357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F08A348F-DB67-4712-A703-7C4DDE40F88C}"/>
                  </a:ext>
                </a:extLst>
              </p:cNvPr>
              <p:cNvSpPr/>
              <p:nvPr/>
            </p:nvSpPr>
            <p:spPr>
              <a:xfrm>
                <a:off x="6986256" y="141357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193D0D9D-9844-4580-8D58-7162522A218A}"/>
                  </a:ext>
                </a:extLst>
              </p:cNvPr>
              <p:cNvSpPr/>
              <p:nvPr/>
            </p:nvSpPr>
            <p:spPr>
              <a:xfrm>
                <a:off x="7355826" y="206699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54DF8A19-BB01-4EB8-976D-6BD6EA8E1EC8}"/>
                  </a:ext>
                </a:extLst>
              </p:cNvPr>
              <p:cNvSpPr/>
              <p:nvPr/>
            </p:nvSpPr>
            <p:spPr>
              <a:xfrm>
                <a:off x="8105444" y="206699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E3ED7F1A-2F84-415F-AB29-3F663713BADA}"/>
                  </a:ext>
                </a:extLst>
              </p:cNvPr>
              <p:cNvSpPr/>
              <p:nvPr/>
            </p:nvSpPr>
            <p:spPr>
              <a:xfrm>
                <a:off x="6794804" y="2397511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65AB82E7-D434-4AC9-ABFC-12FCAA3A5B1A}"/>
                  </a:ext>
                </a:extLst>
              </p:cNvPr>
              <p:cNvSpPr/>
              <p:nvPr/>
            </p:nvSpPr>
            <p:spPr>
              <a:xfrm>
                <a:off x="7543469" y="2397511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6" name="Oval 50">
              <a:extLst>
                <a:ext uri="{FF2B5EF4-FFF2-40B4-BE49-F238E27FC236}">
                  <a16:creationId xmlns:a16="http://schemas.microsoft.com/office/drawing/2014/main" id="{169ED708-ADC2-4720-9F63-4407AC91F7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25711" y="1969510"/>
              <a:ext cx="304016" cy="343366"/>
            </a:xfrm>
            <a:custGeom>
              <a:avLst/>
              <a:gdLst/>
              <a:ahLst/>
              <a:cxnLst/>
              <a:rect l="l" t="t" r="r" b="b"/>
              <a:pathLst>
                <a:path w="2868687" h="3240000">
                  <a:moveTo>
                    <a:pt x="1433799" y="2290728"/>
                  </a:moveTo>
                  <a:cubicBezTo>
                    <a:pt x="1317650" y="2346839"/>
                    <a:pt x="1203301" y="2394700"/>
                    <a:pt x="1093028" y="2434329"/>
                  </a:cubicBezTo>
                  <a:cubicBezTo>
                    <a:pt x="1167481" y="2812207"/>
                    <a:pt x="1292592" y="3060000"/>
                    <a:pt x="1434343" y="3060000"/>
                  </a:cubicBezTo>
                  <a:cubicBezTo>
                    <a:pt x="1576138" y="3060000"/>
                    <a:pt x="1701284" y="2812053"/>
                    <a:pt x="1774025" y="2433735"/>
                  </a:cubicBezTo>
                  <a:cubicBezTo>
                    <a:pt x="1663854" y="2394452"/>
                    <a:pt x="1549823" y="2346469"/>
                    <a:pt x="1433799" y="2290728"/>
                  </a:cubicBezTo>
                  <a:close/>
                  <a:moveTo>
                    <a:pt x="1824954" y="2078037"/>
                  </a:moveTo>
                  <a:cubicBezTo>
                    <a:pt x="1794480" y="2097450"/>
                    <a:pt x="1763147" y="2116057"/>
                    <a:pt x="1731343" y="2134419"/>
                  </a:cubicBezTo>
                  <a:lnTo>
                    <a:pt x="1635415" y="2187161"/>
                  </a:lnTo>
                  <a:cubicBezTo>
                    <a:pt x="1691788" y="2215044"/>
                    <a:pt x="1747931" y="2239109"/>
                    <a:pt x="1803378" y="2259350"/>
                  </a:cubicBezTo>
                  <a:cubicBezTo>
                    <a:pt x="1812120" y="2201101"/>
                    <a:pt x="1819148" y="2140526"/>
                    <a:pt x="1824954" y="2078037"/>
                  </a:cubicBezTo>
                  <a:close/>
                  <a:moveTo>
                    <a:pt x="1042306" y="2077178"/>
                  </a:moveTo>
                  <a:cubicBezTo>
                    <a:pt x="1047949" y="2140175"/>
                    <a:pt x="1055328" y="2201182"/>
                    <a:pt x="1063873" y="2259905"/>
                  </a:cubicBezTo>
                  <a:cubicBezTo>
                    <a:pt x="1119365" y="2238275"/>
                    <a:pt x="1176217" y="2214355"/>
                    <a:pt x="1233887" y="2187801"/>
                  </a:cubicBezTo>
                  <a:cubicBezTo>
                    <a:pt x="1201538" y="2170955"/>
                    <a:pt x="1169452" y="2152957"/>
                    <a:pt x="1137343" y="2134419"/>
                  </a:cubicBezTo>
                  <a:close/>
                  <a:moveTo>
                    <a:pt x="559768" y="1732679"/>
                  </a:moveTo>
                  <a:cubicBezTo>
                    <a:pt x="268524" y="1984850"/>
                    <a:pt x="116369" y="2217202"/>
                    <a:pt x="187266" y="2340000"/>
                  </a:cubicBezTo>
                  <a:cubicBezTo>
                    <a:pt x="258144" y="2462764"/>
                    <a:pt x="535307" y="2447213"/>
                    <a:pt x="899736" y="2322555"/>
                  </a:cubicBezTo>
                  <a:cubicBezTo>
                    <a:pt x="878937" y="2207297"/>
                    <a:pt x="863223" y="2084405"/>
                    <a:pt x="853746" y="1955834"/>
                  </a:cubicBezTo>
                  <a:cubicBezTo>
                    <a:pt x="747454" y="1883220"/>
                    <a:pt x="648878" y="1808453"/>
                    <a:pt x="559768" y="1732679"/>
                  </a:cubicBezTo>
                  <a:close/>
                  <a:moveTo>
                    <a:pt x="2309048" y="1730507"/>
                  </a:moveTo>
                  <a:cubicBezTo>
                    <a:pt x="2220666" y="1807660"/>
                    <a:pt x="2121792" y="1882664"/>
                    <a:pt x="2015235" y="1955625"/>
                  </a:cubicBezTo>
                  <a:cubicBezTo>
                    <a:pt x="2005364" y="2084180"/>
                    <a:pt x="1989894" y="2207119"/>
                    <a:pt x="1967330" y="2322070"/>
                  </a:cubicBezTo>
                  <a:lnTo>
                    <a:pt x="2081685" y="2358048"/>
                  </a:lnTo>
                  <a:cubicBezTo>
                    <a:pt x="2116015" y="2320492"/>
                    <a:pt x="2165526" y="2297468"/>
                    <a:pt x="2220415" y="2297468"/>
                  </a:cubicBezTo>
                  <a:cubicBezTo>
                    <a:pt x="2302230" y="2297468"/>
                    <a:pt x="2372097" y="2348622"/>
                    <a:pt x="2399287" y="2420880"/>
                  </a:cubicBezTo>
                  <a:cubicBezTo>
                    <a:pt x="2542053" y="2432945"/>
                    <a:pt x="2642630" y="2407186"/>
                    <a:pt x="2681420" y="2340000"/>
                  </a:cubicBezTo>
                  <a:cubicBezTo>
                    <a:pt x="2752393" y="2217071"/>
                    <a:pt x="2599836" y="1984353"/>
                    <a:pt x="2309048" y="1730507"/>
                  </a:cubicBezTo>
                  <a:close/>
                  <a:moveTo>
                    <a:pt x="2026056" y="1510554"/>
                  </a:moveTo>
                  <a:cubicBezTo>
                    <a:pt x="2027893" y="1546708"/>
                    <a:pt x="2028343" y="1583211"/>
                    <a:pt x="2028343" y="1620000"/>
                  </a:cubicBezTo>
                  <a:lnTo>
                    <a:pt x="2024251" y="1730716"/>
                  </a:lnTo>
                  <a:lnTo>
                    <a:pt x="2173722" y="1619092"/>
                  </a:lnTo>
                  <a:cubicBezTo>
                    <a:pt x="2127526" y="1582190"/>
                    <a:pt x="2078507" y="1545517"/>
                    <a:pt x="2026056" y="1510554"/>
                  </a:cubicBezTo>
                  <a:close/>
                  <a:moveTo>
                    <a:pt x="844436" y="1509285"/>
                  </a:moveTo>
                  <a:lnTo>
                    <a:pt x="694964" y="1620908"/>
                  </a:lnTo>
                  <a:cubicBezTo>
                    <a:pt x="741160" y="1657811"/>
                    <a:pt x="790179" y="1694484"/>
                    <a:pt x="842630" y="1729447"/>
                  </a:cubicBezTo>
                  <a:cubicBezTo>
                    <a:pt x="840793" y="1693293"/>
                    <a:pt x="840343" y="1656790"/>
                    <a:pt x="840343" y="1620000"/>
                  </a:cubicBezTo>
                  <a:close/>
                  <a:moveTo>
                    <a:pt x="1434343" y="1361184"/>
                  </a:moveTo>
                  <a:cubicBezTo>
                    <a:pt x="1573534" y="1361184"/>
                    <a:pt x="1686371" y="1474021"/>
                    <a:pt x="1686371" y="1613212"/>
                  </a:cubicBezTo>
                  <a:cubicBezTo>
                    <a:pt x="1686371" y="1752403"/>
                    <a:pt x="1573534" y="1865240"/>
                    <a:pt x="1434343" y="1865240"/>
                  </a:cubicBezTo>
                  <a:cubicBezTo>
                    <a:pt x="1295152" y="1865240"/>
                    <a:pt x="1182315" y="1752403"/>
                    <a:pt x="1182315" y="1613212"/>
                  </a:cubicBezTo>
                  <a:cubicBezTo>
                    <a:pt x="1182315" y="1474021"/>
                    <a:pt x="1295152" y="1361184"/>
                    <a:pt x="1434343" y="1361184"/>
                  </a:cubicBezTo>
                  <a:close/>
                  <a:moveTo>
                    <a:pt x="1433770" y="1149513"/>
                  </a:moveTo>
                  <a:cubicBezTo>
                    <a:pt x="1365445" y="1183896"/>
                    <a:pt x="1296585" y="1221489"/>
                    <a:pt x="1227343" y="1261466"/>
                  </a:cubicBezTo>
                  <a:lnTo>
                    <a:pt x="1027157" y="1384911"/>
                  </a:lnTo>
                  <a:cubicBezTo>
                    <a:pt x="1022222" y="1461370"/>
                    <a:pt x="1020343" y="1539922"/>
                    <a:pt x="1020343" y="1620000"/>
                  </a:cubicBezTo>
                  <a:lnTo>
                    <a:pt x="1028287" y="1855786"/>
                  </a:lnTo>
                  <a:cubicBezTo>
                    <a:pt x="1091680" y="1898065"/>
                    <a:pt x="1158394" y="1938727"/>
                    <a:pt x="1227343" y="1978535"/>
                  </a:cubicBezTo>
                  <a:lnTo>
                    <a:pt x="1434916" y="2090488"/>
                  </a:lnTo>
                  <a:cubicBezTo>
                    <a:pt x="1503241" y="2056105"/>
                    <a:pt x="1572101" y="2018511"/>
                    <a:pt x="1641343" y="1978535"/>
                  </a:cubicBezTo>
                  <a:lnTo>
                    <a:pt x="1841530" y="1855090"/>
                  </a:lnTo>
                  <a:cubicBezTo>
                    <a:pt x="1846464" y="1778631"/>
                    <a:pt x="1848343" y="1700079"/>
                    <a:pt x="1848343" y="1620000"/>
                  </a:cubicBezTo>
                  <a:lnTo>
                    <a:pt x="1840399" y="1384214"/>
                  </a:lnTo>
                  <a:cubicBezTo>
                    <a:pt x="1777006" y="1341936"/>
                    <a:pt x="1710293" y="1301274"/>
                    <a:pt x="1641343" y="1261466"/>
                  </a:cubicBezTo>
                  <a:close/>
                  <a:moveTo>
                    <a:pt x="1065308" y="980650"/>
                  </a:moveTo>
                  <a:cubicBezTo>
                    <a:pt x="1056566" y="1038899"/>
                    <a:pt x="1049538" y="1099475"/>
                    <a:pt x="1043732" y="1161964"/>
                  </a:cubicBezTo>
                  <a:cubicBezTo>
                    <a:pt x="1074206" y="1142551"/>
                    <a:pt x="1105539" y="1123943"/>
                    <a:pt x="1137343" y="1105581"/>
                  </a:cubicBezTo>
                  <a:lnTo>
                    <a:pt x="1233271" y="1052839"/>
                  </a:lnTo>
                  <a:cubicBezTo>
                    <a:pt x="1176898" y="1024957"/>
                    <a:pt x="1120756" y="1000892"/>
                    <a:pt x="1065308" y="980650"/>
                  </a:cubicBezTo>
                  <a:close/>
                  <a:moveTo>
                    <a:pt x="1804814" y="980095"/>
                  </a:moveTo>
                  <a:cubicBezTo>
                    <a:pt x="1749321" y="1001726"/>
                    <a:pt x="1692469" y="1025646"/>
                    <a:pt x="1634800" y="1052200"/>
                  </a:cubicBezTo>
                  <a:cubicBezTo>
                    <a:pt x="1667149" y="1069046"/>
                    <a:pt x="1699234" y="1087043"/>
                    <a:pt x="1731343" y="1105581"/>
                  </a:cubicBezTo>
                  <a:lnTo>
                    <a:pt x="1826380" y="1162822"/>
                  </a:lnTo>
                  <a:cubicBezTo>
                    <a:pt x="1820738" y="1099825"/>
                    <a:pt x="1813359" y="1038819"/>
                    <a:pt x="1804814" y="980095"/>
                  </a:cubicBezTo>
                  <a:close/>
                  <a:moveTo>
                    <a:pt x="2432236" y="816002"/>
                  </a:moveTo>
                  <a:cubicBezTo>
                    <a:pt x="2308930" y="820546"/>
                    <a:pt x="2149627" y="855445"/>
                    <a:pt x="1968950" y="917446"/>
                  </a:cubicBezTo>
                  <a:cubicBezTo>
                    <a:pt x="1989749" y="1032703"/>
                    <a:pt x="2005463" y="1155596"/>
                    <a:pt x="2014941" y="1284167"/>
                  </a:cubicBezTo>
                  <a:cubicBezTo>
                    <a:pt x="2121232" y="1356780"/>
                    <a:pt x="2219808" y="1431548"/>
                    <a:pt x="2308918" y="1507322"/>
                  </a:cubicBezTo>
                  <a:cubicBezTo>
                    <a:pt x="2600162" y="1255150"/>
                    <a:pt x="2752317" y="1022798"/>
                    <a:pt x="2681420" y="900000"/>
                  </a:cubicBezTo>
                  <a:cubicBezTo>
                    <a:pt x="2645694" y="838121"/>
                    <a:pt x="2557557" y="811383"/>
                    <a:pt x="2432236" y="816002"/>
                  </a:cubicBezTo>
                  <a:close/>
                  <a:moveTo>
                    <a:pt x="436450" y="816001"/>
                  </a:moveTo>
                  <a:cubicBezTo>
                    <a:pt x="311129" y="811383"/>
                    <a:pt x="222992" y="838121"/>
                    <a:pt x="187266" y="900000"/>
                  </a:cubicBezTo>
                  <a:cubicBezTo>
                    <a:pt x="158404" y="949991"/>
                    <a:pt x="166508" y="1018139"/>
                    <a:pt x="206887" y="1097970"/>
                  </a:cubicBezTo>
                  <a:cubicBezTo>
                    <a:pt x="213842" y="1096217"/>
                    <a:pt x="221021" y="1095812"/>
                    <a:pt x="228294" y="1095812"/>
                  </a:cubicBezTo>
                  <a:cubicBezTo>
                    <a:pt x="334372" y="1095812"/>
                    <a:pt x="420366" y="1181806"/>
                    <a:pt x="420366" y="1287884"/>
                  </a:cubicBezTo>
                  <a:cubicBezTo>
                    <a:pt x="420366" y="1314219"/>
                    <a:pt x="415066" y="1339317"/>
                    <a:pt x="405427" y="1362148"/>
                  </a:cubicBezTo>
                  <a:cubicBezTo>
                    <a:pt x="450585" y="1410442"/>
                    <a:pt x="502437" y="1459559"/>
                    <a:pt x="559639" y="1509493"/>
                  </a:cubicBezTo>
                  <a:cubicBezTo>
                    <a:pt x="648020" y="1432341"/>
                    <a:pt x="746894" y="1357336"/>
                    <a:pt x="853451" y="1284376"/>
                  </a:cubicBezTo>
                  <a:cubicBezTo>
                    <a:pt x="863322" y="1155820"/>
                    <a:pt x="878792" y="1032881"/>
                    <a:pt x="901357" y="917930"/>
                  </a:cubicBezTo>
                  <a:cubicBezTo>
                    <a:pt x="719999" y="855651"/>
                    <a:pt x="560119" y="820559"/>
                    <a:pt x="436450" y="816001"/>
                  </a:cubicBezTo>
                  <a:close/>
                  <a:moveTo>
                    <a:pt x="1434343" y="180000"/>
                  </a:moveTo>
                  <a:cubicBezTo>
                    <a:pt x="1292548" y="180000"/>
                    <a:pt x="1167402" y="427948"/>
                    <a:pt x="1094661" y="806265"/>
                  </a:cubicBezTo>
                  <a:cubicBezTo>
                    <a:pt x="1204832" y="845548"/>
                    <a:pt x="1318864" y="893532"/>
                    <a:pt x="1434887" y="949272"/>
                  </a:cubicBezTo>
                  <a:cubicBezTo>
                    <a:pt x="1551037" y="893162"/>
                    <a:pt x="1665385" y="845301"/>
                    <a:pt x="1775658" y="805671"/>
                  </a:cubicBezTo>
                  <a:cubicBezTo>
                    <a:pt x="1751860" y="684885"/>
                    <a:pt x="1722886" y="577390"/>
                    <a:pt x="1688823" y="487405"/>
                  </a:cubicBezTo>
                  <a:cubicBezTo>
                    <a:pt x="1688009" y="487647"/>
                    <a:pt x="1687191" y="487652"/>
                    <a:pt x="1686371" y="487652"/>
                  </a:cubicBezTo>
                  <a:cubicBezTo>
                    <a:pt x="1580293" y="487652"/>
                    <a:pt x="1494299" y="401658"/>
                    <a:pt x="1494299" y="295580"/>
                  </a:cubicBezTo>
                  <a:cubicBezTo>
                    <a:pt x="1494299" y="264819"/>
                    <a:pt x="1501530" y="235747"/>
                    <a:pt x="1516122" y="210837"/>
                  </a:cubicBezTo>
                  <a:cubicBezTo>
                    <a:pt x="1490583" y="189985"/>
                    <a:pt x="1462798" y="180000"/>
                    <a:pt x="1434343" y="180000"/>
                  </a:cubicBezTo>
                  <a:close/>
                  <a:moveTo>
                    <a:pt x="1434343" y="0"/>
                  </a:moveTo>
                  <a:cubicBezTo>
                    <a:pt x="1509303" y="0"/>
                    <a:pt x="1581019" y="37868"/>
                    <a:pt x="1646062" y="107907"/>
                  </a:cubicBezTo>
                  <a:cubicBezTo>
                    <a:pt x="1659037" y="104972"/>
                    <a:pt x="1672533" y="103508"/>
                    <a:pt x="1686371" y="103508"/>
                  </a:cubicBezTo>
                  <a:cubicBezTo>
                    <a:pt x="1792449" y="103508"/>
                    <a:pt x="1878443" y="189502"/>
                    <a:pt x="1878443" y="295580"/>
                  </a:cubicBezTo>
                  <a:cubicBezTo>
                    <a:pt x="1878443" y="342831"/>
                    <a:pt x="1861381" y="386097"/>
                    <a:pt x="1831228" y="417985"/>
                  </a:cubicBezTo>
                  <a:cubicBezTo>
                    <a:pt x="1871860" y="515668"/>
                    <a:pt x="1906636" y="628220"/>
                    <a:pt x="1935357" y="752219"/>
                  </a:cubicBezTo>
                  <a:cubicBezTo>
                    <a:pt x="2379384" y="616814"/>
                    <a:pt x="2731816" y="627289"/>
                    <a:pt x="2837304" y="810000"/>
                  </a:cubicBezTo>
                  <a:cubicBezTo>
                    <a:pt x="2942793" y="992711"/>
                    <a:pt x="2775650" y="1303161"/>
                    <a:pt x="2436521" y="1620139"/>
                  </a:cubicBezTo>
                  <a:cubicBezTo>
                    <a:pt x="2775698" y="1936928"/>
                    <a:pt x="2942777" y="2247316"/>
                    <a:pt x="2837304" y="2430000"/>
                  </a:cubicBezTo>
                  <a:cubicBezTo>
                    <a:pt x="2771439" y="2544083"/>
                    <a:pt x="2609300" y="2591017"/>
                    <a:pt x="2388706" y="2577188"/>
                  </a:cubicBezTo>
                  <a:cubicBezTo>
                    <a:pt x="2358753" y="2639691"/>
                    <a:pt x="2294480" y="2681612"/>
                    <a:pt x="2220415" y="2681612"/>
                  </a:cubicBezTo>
                  <a:cubicBezTo>
                    <a:pt x="2122541" y="2681612"/>
                    <a:pt x="2041764" y="2608405"/>
                    <a:pt x="2030773" y="2513644"/>
                  </a:cubicBezTo>
                  <a:cubicBezTo>
                    <a:pt x="1999304" y="2506661"/>
                    <a:pt x="1967635" y="2497623"/>
                    <a:pt x="1935485" y="2487821"/>
                  </a:cubicBezTo>
                  <a:cubicBezTo>
                    <a:pt x="1830610" y="2940018"/>
                    <a:pt x="1645322" y="3240000"/>
                    <a:pt x="1434343" y="3240000"/>
                  </a:cubicBezTo>
                  <a:cubicBezTo>
                    <a:pt x="1223366" y="3240000"/>
                    <a:pt x="1038079" y="2940023"/>
                    <a:pt x="933330" y="2487781"/>
                  </a:cubicBezTo>
                  <a:cubicBezTo>
                    <a:pt x="489302" y="2623186"/>
                    <a:pt x="136870" y="2612712"/>
                    <a:pt x="31382" y="2430000"/>
                  </a:cubicBezTo>
                  <a:cubicBezTo>
                    <a:pt x="-74106" y="2247290"/>
                    <a:pt x="93037" y="1936840"/>
                    <a:pt x="432165" y="1619862"/>
                  </a:cubicBezTo>
                  <a:cubicBezTo>
                    <a:pt x="378689" y="1569916"/>
                    <a:pt x="329491" y="1520128"/>
                    <a:pt x="285801" y="1470219"/>
                  </a:cubicBezTo>
                  <a:cubicBezTo>
                    <a:pt x="267844" y="1476857"/>
                    <a:pt x="248431" y="1479956"/>
                    <a:pt x="228294" y="1479956"/>
                  </a:cubicBezTo>
                  <a:cubicBezTo>
                    <a:pt x="122216" y="1479956"/>
                    <a:pt x="36222" y="1393962"/>
                    <a:pt x="36222" y="1287884"/>
                  </a:cubicBezTo>
                  <a:cubicBezTo>
                    <a:pt x="36222" y="1246866"/>
                    <a:pt x="49080" y="1208850"/>
                    <a:pt x="73868" y="1179672"/>
                  </a:cubicBezTo>
                  <a:cubicBezTo>
                    <a:pt x="-4733" y="1033688"/>
                    <a:pt x="-23287" y="904690"/>
                    <a:pt x="31382" y="810000"/>
                  </a:cubicBezTo>
                  <a:cubicBezTo>
                    <a:pt x="136860" y="627306"/>
                    <a:pt x="489234" y="616816"/>
                    <a:pt x="933201" y="752179"/>
                  </a:cubicBezTo>
                  <a:cubicBezTo>
                    <a:pt x="1038076" y="299982"/>
                    <a:pt x="1223365" y="0"/>
                    <a:pt x="143434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7" name="Heart 17">
              <a:extLst>
                <a:ext uri="{FF2B5EF4-FFF2-40B4-BE49-F238E27FC236}">
                  <a16:creationId xmlns:a16="http://schemas.microsoft.com/office/drawing/2014/main" id="{2EE49FC1-0219-4B4C-9FB8-AD7DD1EE884C}"/>
                </a:ext>
              </a:extLst>
            </p:cNvPr>
            <p:cNvSpPr/>
            <p:nvPr/>
          </p:nvSpPr>
          <p:spPr>
            <a:xfrm>
              <a:off x="7080464" y="1663425"/>
              <a:ext cx="324888" cy="318540"/>
            </a:xfrm>
            <a:custGeom>
              <a:avLst/>
              <a:gdLst/>
              <a:ahLst/>
              <a:cxnLst/>
              <a:rect l="l" t="t" r="r" b="b"/>
              <a:pathLst>
                <a:path w="3263621" h="3199863">
                  <a:moveTo>
                    <a:pt x="1896188" y="786599"/>
                  </a:moveTo>
                  <a:cubicBezTo>
                    <a:pt x="1878938" y="786251"/>
                    <a:pt x="1861335" y="789280"/>
                    <a:pt x="1844305" y="796082"/>
                  </a:cubicBezTo>
                  <a:cubicBezTo>
                    <a:pt x="1792333" y="816839"/>
                    <a:pt x="1760707" y="866742"/>
                    <a:pt x="1761231" y="919486"/>
                  </a:cubicBezTo>
                  <a:lnTo>
                    <a:pt x="1573886" y="1618665"/>
                  </a:lnTo>
                  <a:lnTo>
                    <a:pt x="1438574" y="1113672"/>
                  </a:lnTo>
                  <a:cubicBezTo>
                    <a:pt x="1424335" y="1060531"/>
                    <a:pt x="1379808" y="1023594"/>
                    <a:pt x="1328543" y="1016456"/>
                  </a:cubicBezTo>
                  <a:cubicBezTo>
                    <a:pt x="1320071" y="1015276"/>
                    <a:pt x="1311415" y="1014911"/>
                    <a:pt x="1302836" y="1018067"/>
                  </a:cubicBezTo>
                  <a:lnTo>
                    <a:pt x="1300556" y="1017667"/>
                  </a:lnTo>
                  <a:cubicBezTo>
                    <a:pt x="1298914" y="1017711"/>
                    <a:pt x="1297275" y="1017786"/>
                    <a:pt x="1295680" y="1018515"/>
                  </a:cubicBezTo>
                  <a:lnTo>
                    <a:pt x="1275904" y="1019755"/>
                  </a:lnTo>
                  <a:cubicBezTo>
                    <a:pt x="1273459" y="1020410"/>
                    <a:pt x="1271049" y="1021129"/>
                    <a:pt x="1269080" y="1023145"/>
                  </a:cubicBezTo>
                  <a:cubicBezTo>
                    <a:pt x="1229892" y="1033156"/>
                    <a:pt x="1196286" y="1061513"/>
                    <a:pt x="1180414" y="1102068"/>
                  </a:cubicBezTo>
                  <a:lnTo>
                    <a:pt x="902406" y="1812437"/>
                  </a:lnTo>
                  <a:lnTo>
                    <a:pt x="612897" y="1812437"/>
                  </a:lnTo>
                  <a:cubicBezTo>
                    <a:pt x="539543" y="1812437"/>
                    <a:pt x="480078" y="1871902"/>
                    <a:pt x="480078" y="1945256"/>
                  </a:cubicBezTo>
                  <a:cubicBezTo>
                    <a:pt x="480078" y="2018610"/>
                    <a:pt x="539543" y="2078075"/>
                    <a:pt x="612897" y="2078075"/>
                  </a:cubicBezTo>
                  <a:lnTo>
                    <a:pt x="966673" y="2078075"/>
                  </a:lnTo>
                  <a:cubicBezTo>
                    <a:pt x="1008666" y="2088839"/>
                    <a:pt x="1051924" y="2075535"/>
                    <a:pt x="1081835" y="2045978"/>
                  </a:cubicBezTo>
                  <a:cubicBezTo>
                    <a:pt x="1105846" y="2028294"/>
                    <a:pt x="1122213" y="2001701"/>
                    <a:pt x="1125659" y="1970866"/>
                  </a:cubicBezTo>
                  <a:lnTo>
                    <a:pt x="1284498" y="1565001"/>
                  </a:lnTo>
                  <a:lnTo>
                    <a:pt x="1443089" y="2156868"/>
                  </a:lnTo>
                  <a:cubicBezTo>
                    <a:pt x="1455914" y="2204733"/>
                    <a:pt x="1493311" y="2239452"/>
                    <a:pt x="1538593" y="2249086"/>
                  </a:cubicBezTo>
                  <a:lnTo>
                    <a:pt x="1542015" y="2250785"/>
                  </a:lnTo>
                  <a:cubicBezTo>
                    <a:pt x="1542604" y="2250943"/>
                    <a:pt x="1543193" y="2251097"/>
                    <a:pt x="1543870" y="2250902"/>
                  </a:cubicBezTo>
                  <a:cubicBezTo>
                    <a:pt x="1553422" y="2254514"/>
                    <a:pt x="1563610" y="2255524"/>
                    <a:pt x="1573886" y="2252783"/>
                  </a:cubicBezTo>
                  <a:cubicBezTo>
                    <a:pt x="1584162" y="2255524"/>
                    <a:pt x="1594351" y="2254515"/>
                    <a:pt x="1603903" y="2250901"/>
                  </a:cubicBezTo>
                  <a:lnTo>
                    <a:pt x="1605758" y="2250785"/>
                  </a:lnTo>
                  <a:cubicBezTo>
                    <a:pt x="1606974" y="2250459"/>
                    <a:pt x="1608181" y="2250118"/>
                    <a:pt x="1609178" y="2249086"/>
                  </a:cubicBezTo>
                  <a:cubicBezTo>
                    <a:pt x="1654461" y="2239453"/>
                    <a:pt x="1691859" y="2204734"/>
                    <a:pt x="1704684" y="2156868"/>
                  </a:cubicBezTo>
                  <a:lnTo>
                    <a:pt x="1921541" y="1347547"/>
                  </a:lnTo>
                  <a:lnTo>
                    <a:pt x="2181705" y="1998928"/>
                  </a:lnTo>
                  <a:cubicBezTo>
                    <a:pt x="2205326" y="2058070"/>
                    <a:pt x="2266689" y="2090865"/>
                    <a:pt x="2326593" y="2078075"/>
                  </a:cubicBezTo>
                  <a:lnTo>
                    <a:pt x="2671200" y="2078075"/>
                  </a:lnTo>
                  <a:cubicBezTo>
                    <a:pt x="2744554" y="2078075"/>
                    <a:pt x="2804019" y="2018610"/>
                    <a:pt x="2804019" y="1945256"/>
                  </a:cubicBezTo>
                  <a:cubicBezTo>
                    <a:pt x="2804019" y="1871902"/>
                    <a:pt x="2744554" y="1812437"/>
                    <a:pt x="2671200" y="1812437"/>
                  </a:cubicBezTo>
                  <a:lnTo>
                    <a:pt x="2393261" y="1812437"/>
                  </a:lnTo>
                  <a:lnTo>
                    <a:pt x="2016914" y="870162"/>
                  </a:lnTo>
                  <a:cubicBezTo>
                    <a:pt x="1996508" y="819071"/>
                    <a:pt x="1947937" y="787642"/>
                    <a:pt x="1896188" y="786599"/>
                  </a:cubicBezTo>
                  <a:close/>
                  <a:moveTo>
                    <a:pt x="773454" y="106"/>
                  </a:moveTo>
                  <a:cubicBezTo>
                    <a:pt x="1097282" y="5742"/>
                    <a:pt x="1441967" y="238301"/>
                    <a:pt x="1631811" y="769863"/>
                  </a:cubicBezTo>
                  <a:cubicBezTo>
                    <a:pt x="2306811" y="-1120137"/>
                    <a:pt x="4939311" y="769863"/>
                    <a:pt x="1631811" y="3199863"/>
                  </a:cubicBezTo>
                  <a:cubicBezTo>
                    <a:pt x="-745455" y="1453301"/>
                    <a:pt x="-54107" y="-14297"/>
                    <a:pt x="773454" y="1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8" name="Rounded Rectangle 25">
              <a:extLst>
                <a:ext uri="{FF2B5EF4-FFF2-40B4-BE49-F238E27FC236}">
                  <a16:creationId xmlns:a16="http://schemas.microsoft.com/office/drawing/2014/main" id="{4345DF51-F8C5-4678-9C98-512CF8A517CB}"/>
                </a:ext>
              </a:extLst>
            </p:cNvPr>
            <p:cNvSpPr/>
            <p:nvPr/>
          </p:nvSpPr>
          <p:spPr>
            <a:xfrm>
              <a:off x="5940450" y="1659330"/>
              <a:ext cx="322534" cy="271830"/>
            </a:xfrm>
            <a:custGeom>
              <a:avLst/>
              <a:gdLst/>
              <a:ahLst/>
              <a:cxnLst/>
              <a:rect l="l" t="t" r="r" b="b"/>
              <a:pathLst>
                <a:path w="3240000" h="2730652">
                  <a:moveTo>
                    <a:pt x="1452811" y="1541940"/>
                  </a:moveTo>
                  <a:lnTo>
                    <a:pt x="1452811" y="1831951"/>
                  </a:lnTo>
                  <a:lnTo>
                    <a:pt x="1162800" y="1831951"/>
                  </a:lnTo>
                  <a:lnTo>
                    <a:pt x="1162800" y="2166329"/>
                  </a:lnTo>
                  <a:lnTo>
                    <a:pt x="1452811" y="2166329"/>
                  </a:lnTo>
                  <a:lnTo>
                    <a:pt x="1452811" y="2456340"/>
                  </a:lnTo>
                  <a:lnTo>
                    <a:pt x="1787189" y="2456340"/>
                  </a:lnTo>
                  <a:lnTo>
                    <a:pt x="1787189" y="2166329"/>
                  </a:lnTo>
                  <a:lnTo>
                    <a:pt x="2077200" y="2166329"/>
                  </a:lnTo>
                  <a:lnTo>
                    <a:pt x="2077200" y="1831951"/>
                  </a:lnTo>
                  <a:lnTo>
                    <a:pt x="1787189" y="1831951"/>
                  </a:lnTo>
                  <a:lnTo>
                    <a:pt x="1787189" y="1541940"/>
                  </a:lnTo>
                  <a:close/>
                  <a:moveTo>
                    <a:pt x="0" y="1278453"/>
                  </a:moveTo>
                  <a:lnTo>
                    <a:pt x="3240000" y="1278453"/>
                  </a:lnTo>
                  <a:lnTo>
                    <a:pt x="3240000" y="2376509"/>
                  </a:lnTo>
                  <a:cubicBezTo>
                    <a:pt x="3240000" y="2572097"/>
                    <a:pt x="3081445" y="2730652"/>
                    <a:pt x="2885857" y="2730652"/>
                  </a:cubicBezTo>
                  <a:lnTo>
                    <a:pt x="354143" y="2730652"/>
                  </a:lnTo>
                  <a:cubicBezTo>
                    <a:pt x="158555" y="2730652"/>
                    <a:pt x="0" y="2572097"/>
                    <a:pt x="0" y="2376509"/>
                  </a:cubicBezTo>
                  <a:close/>
                  <a:moveTo>
                    <a:pt x="1001150" y="200505"/>
                  </a:moveTo>
                  <a:cubicBezTo>
                    <a:pt x="933045" y="200505"/>
                    <a:pt x="877834" y="255715"/>
                    <a:pt x="877834" y="323821"/>
                  </a:cubicBezTo>
                  <a:lnTo>
                    <a:pt x="877834" y="605836"/>
                  </a:lnTo>
                  <a:lnTo>
                    <a:pt x="2362163" y="605836"/>
                  </a:lnTo>
                  <a:lnTo>
                    <a:pt x="2362163" y="323821"/>
                  </a:lnTo>
                  <a:cubicBezTo>
                    <a:pt x="2362163" y="255715"/>
                    <a:pt x="2306952" y="200505"/>
                    <a:pt x="2238846" y="200505"/>
                  </a:cubicBezTo>
                  <a:close/>
                  <a:moveTo>
                    <a:pt x="843301" y="0"/>
                  </a:moveTo>
                  <a:lnTo>
                    <a:pt x="2396696" y="0"/>
                  </a:lnTo>
                  <a:cubicBezTo>
                    <a:pt x="2488075" y="0"/>
                    <a:pt x="2562152" y="74077"/>
                    <a:pt x="2562152" y="165456"/>
                  </a:cubicBezTo>
                  <a:lnTo>
                    <a:pt x="2562152" y="605836"/>
                  </a:lnTo>
                  <a:lnTo>
                    <a:pt x="2885857" y="605836"/>
                  </a:lnTo>
                  <a:cubicBezTo>
                    <a:pt x="3081445" y="605836"/>
                    <a:pt x="3240000" y="764391"/>
                    <a:pt x="3240000" y="959979"/>
                  </a:cubicBezTo>
                  <a:lnTo>
                    <a:pt x="3240000" y="1134437"/>
                  </a:lnTo>
                  <a:lnTo>
                    <a:pt x="0" y="1134437"/>
                  </a:lnTo>
                  <a:lnTo>
                    <a:pt x="0" y="959979"/>
                  </a:lnTo>
                  <a:cubicBezTo>
                    <a:pt x="0" y="764391"/>
                    <a:pt x="158555" y="605836"/>
                    <a:pt x="354143" y="605836"/>
                  </a:cubicBezTo>
                  <a:lnTo>
                    <a:pt x="677845" y="605836"/>
                  </a:lnTo>
                  <a:lnTo>
                    <a:pt x="677845" y="165456"/>
                  </a:lnTo>
                  <a:cubicBezTo>
                    <a:pt x="677845" y="74077"/>
                    <a:pt x="751923" y="0"/>
                    <a:pt x="84330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9" name="Chord 32">
              <a:extLst>
                <a:ext uri="{FF2B5EF4-FFF2-40B4-BE49-F238E27FC236}">
                  <a16:creationId xmlns:a16="http://schemas.microsoft.com/office/drawing/2014/main" id="{2DAF35A8-C677-474E-AD0B-9ACBA6746D57}"/>
                </a:ext>
              </a:extLst>
            </p:cNvPr>
            <p:cNvSpPr/>
            <p:nvPr/>
          </p:nvSpPr>
          <p:spPr>
            <a:xfrm>
              <a:off x="6509664" y="2627883"/>
              <a:ext cx="322534" cy="319706"/>
            </a:xfrm>
            <a:custGeom>
              <a:avLst/>
              <a:gdLst/>
              <a:ahLst/>
              <a:cxnLst/>
              <a:rect l="l" t="t" r="r" b="b"/>
              <a:pathLst>
                <a:path w="3240000" h="3211580">
                  <a:moveTo>
                    <a:pt x="991906" y="2959580"/>
                  </a:moveTo>
                  <a:lnTo>
                    <a:pt x="2193254" y="2959580"/>
                  </a:lnTo>
                  <a:cubicBezTo>
                    <a:pt x="2215674" y="2959580"/>
                    <a:pt x="2233849" y="2977755"/>
                    <a:pt x="2233849" y="3000175"/>
                  </a:cubicBezTo>
                  <a:lnTo>
                    <a:pt x="2233849" y="3170985"/>
                  </a:lnTo>
                  <a:cubicBezTo>
                    <a:pt x="2233849" y="3193405"/>
                    <a:pt x="2215674" y="3211580"/>
                    <a:pt x="2193254" y="3211580"/>
                  </a:cubicBezTo>
                  <a:lnTo>
                    <a:pt x="991906" y="3211580"/>
                  </a:lnTo>
                  <a:cubicBezTo>
                    <a:pt x="969486" y="3211580"/>
                    <a:pt x="951311" y="3193405"/>
                    <a:pt x="951311" y="3170985"/>
                  </a:cubicBezTo>
                  <a:lnTo>
                    <a:pt x="951311" y="3000175"/>
                  </a:lnTo>
                  <a:cubicBezTo>
                    <a:pt x="951311" y="2977755"/>
                    <a:pt x="969486" y="2959580"/>
                    <a:pt x="991906" y="2959580"/>
                  </a:cubicBezTo>
                  <a:close/>
                  <a:moveTo>
                    <a:pt x="1439043" y="1763796"/>
                  </a:moveTo>
                  <a:lnTo>
                    <a:pt x="1439043" y="2067459"/>
                  </a:lnTo>
                  <a:lnTo>
                    <a:pt x="1135380" y="2067459"/>
                  </a:lnTo>
                  <a:lnTo>
                    <a:pt x="1135380" y="2374533"/>
                  </a:lnTo>
                  <a:lnTo>
                    <a:pt x="1439043" y="2374533"/>
                  </a:lnTo>
                  <a:lnTo>
                    <a:pt x="1439043" y="2678196"/>
                  </a:lnTo>
                  <a:lnTo>
                    <a:pt x="1746117" y="2678196"/>
                  </a:lnTo>
                  <a:lnTo>
                    <a:pt x="1746117" y="2374533"/>
                  </a:lnTo>
                  <a:lnTo>
                    <a:pt x="2049780" y="2374533"/>
                  </a:lnTo>
                  <a:lnTo>
                    <a:pt x="2049780" y="2067459"/>
                  </a:lnTo>
                  <a:lnTo>
                    <a:pt x="1746117" y="2067459"/>
                  </a:lnTo>
                  <a:lnTo>
                    <a:pt x="1746117" y="1763796"/>
                  </a:lnTo>
                  <a:close/>
                  <a:moveTo>
                    <a:pt x="128358" y="1541040"/>
                  </a:moveTo>
                  <a:lnTo>
                    <a:pt x="3056915" y="1550917"/>
                  </a:lnTo>
                  <a:cubicBezTo>
                    <a:pt x="3061111" y="2078028"/>
                    <a:pt x="2781683" y="2566719"/>
                    <a:pt x="2325284" y="2830467"/>
                  </a:cubicBezTo>
                  <a:lnTo>
                    <a:pt x="2182018" y="2900953"/>
                  </a:lnTo>
                  <a:lnTo>
                    <a:pt x="1002135" y="2900953"/>
                  </a:lnTo>
                  <a:cubicBezTo>
                    <a:pt x="950374" y="2879821"/>
                    <a:pt x="900231" y="2854191"/>
                    <a:pt x="851341" y="2825496"/>
                  </a:cubicBezTo>
                  <a:cubicBezTo>
                    <a:pt x="396732" y="2558675"/>
                    <a:pt x="120607" y="2068110"/>
                    <a:pt x="128358" y="1541040"/>
                  </a:cubicBezTo>
                  <a:close/>
                  <a:moveTo>
                    <a:pt x="61067" y="1230414"/>
                  </a:moveTo>
                  <a:lnTo>
                    <a:pt x="3178933" y="1230414"/>
                  </a:lnTo>
                  <a:cubicBezTo>
                    <a:pt x="3212659" y="1230414"/>
                    <a:pt x="3240000" y="1257755"/>
                    <a:pt x="3240000" y="1291481"/>
                  </a:cubicBezTo>
                  <a:lnTo>
                    <a:pt x="3240000" y="1421347"/>
                  </a:lnTo>
                  <a:cubicBezTo>
                    <a:pt x="3240000" y="1455073"/>
                    <a:pt x="3212659" y="1482414"/>
                    <a:pt x="3178933" y="1482414"/>
                  </a:cubicBezTo>
                  <a:lnTo>
                    <a:pt x="61067" y="1482414"/>
                  </a:lnTo>
                  <a:cubicBezTo>
                    <a:pt x="27341" y="1482414"/>
                    <a:pt x="0" y="1455073"/>
                    <a:pt x="0" y="1421347"/>
                  </a:cubicBezTo>
                  <a:lnTo>
                    <a:pt x="0" y="1291481"/>
                  </a:lnTo>
                  <a:cubicBezTo>
                    <a:pt x="0" y="1257755"/>
                    <a:pt x="27341" y="1230414"/>
                    <a:pt x="61067" y="1230414"/>
                  </a:cubicBezTo>
                  <a:close/>
                  <a:moveTo>
                    <a:pt x="2481726" y="315922"/>
                  </a:moveTo>
                  <a:lnTo>
                    <a:pt x="2862412" y="696608"/>
                  </a:lnTo>
                  <a:lnTo>
                    <a:pt x="2420437" y="1138584"/>
                  </a:lnTo>
                  <a:lnTo>
                    <a:pt x="1659064" y="1138584"/>
                  </a:lnTo>
                  <a:close/>
                  <a:moveTo>
                    <a:pt x="2730827" y="0"/>
                  </a:moveTo>
                  <a:cubicBezTo>
                    <a:pt x="2765703" y="0"/>
                    <a:pt x="2800581" y="13305"/>
                    <a:pt x="2827191" y="39915"/>
                  </a:cubicBezTo>
                  <a:lnTo>
                    <a:pt x="3143636" y="356360"/>
                  </a:lnTo>
                  <a:cubicBezTo>
                    <a:pt x="3196857" y="409581"/>
                    <a:pt x="3196857" y="495868"/>
                    <a:pt x="3143636" y="549088"/>
                  </a:cubicBezTo>
                  <a:lnTo>
                    <a:pt x="3082882" y="609843"/>
                  </a:lnTo>
                  <a:cubicBezTo>
                    <a:pt x="3029661" y="663063"/>
                    <a:pt x="2943375" y="663064"/>
                    <a:pt x="2890155" y="609843"/>
                  </a:cubicBezTo>
                  <a:lnTo>
                    <a:pt x="2573708" y="293397"/>
                  </a:lnTo>
                  <a:cubicBezTo>
                    <a:pt x="2520488" y="240176"/>
                    <a:pt x="2520488" y="153889"/>
                    <a:pt x="2573708" y="100669"/>
                  </a:cubicBezTo>
                  <a:lnTo>
                    <a:pt x="2634463" y="39914"/>
                  </a:lnTo>
                  <a:cubicBezTo>
                    <a:pt x="2661073" y="13305"/>
                    <a:pt x="2695950" y="0"/>
                    <a:pt x="27308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0" name="Rounded Rectangle 40">
              <a:extLst>
                <a:ext uri="{FF2B5EF4-FFF2-40B4-BE49-F238E27FC236}">
                  <a16:creationId xmlns:a16="http://schemas.microsoft.com/office/drawing/2014/main" id="{D58E3EE1-2360-4C17-B1F0-32E858CB619A}"/>
                </a:ext>
              </a:extLst>
            </p:cNvPr>
            <p:cNvSpPr/>
            <p:nvPr/>
          </p:nvSpPr>
          <p:spPr>
            <a:xfrm rot="2942052">
              <a:off x="6522986" y="1320229"/>
              <a:ext cx="299808" cy="318950"/>
            </a:xfrm>
            <a:custGeom>
              <a:avLst/>
              <a:gdLst/>
              <a:ahLst/>
              <a:cxnLst/>
              <a:rect l="l" t="t" r="r" b="b"/>
              <a:pathLst>
                <a:path w="3011706" h="3204001">
                  <a:moveTo>
                    <a:pt x="2432249" y="1011942"/>
                  </a:moveTo>
                  <a:cubicBezTo>
                    <a:pt x="2423608" y="1019482"/>
                    <a:pt x="2416303" y="1028841"/>
                    <a:pt x="2410966" y="1039800"/>
                  </a:cubicBezTo>
                  <a:lnTo>
                    <a:pt x="1969837" y="1945620"/>
                  </a:lnTo>
                  <a:cubicBezTo>
                    <a:pt x="1948488" y="1989457"/>
                    <a:pt x="1966719" y="2042300"/>
                    <a:pt x="2010556" y="2063648"/>
                  </a:cubicBezTo>
                  <a:cubicBezTo>
                    <a:pt x="2054392" y="2084996"/>
                    <a:pt x="2107235" y="2066766"/>
                    <a:pt x="2128583" y="2022929"/>
                  </a:cubicBezTo>
                  <a:lnTo>
                    <a:pt x="2569712" y="1117109"/>
                  </a:lnTo>
                  <a:cubicBezTo>
                    <a:pt x="2591061" y="1073271"/>
                    <a:pt x="2572830" y="1020430"/>
                    <a:pt x="2528993" y="999081"/>
                  </a:cubicBezTo>
                  <a:cubicBezTo>
                    <a:pt x="2496115" y="983070"/>
                    <a:pt x="2458172" y="989322"/>
                    <a:pt x="2432249" y="1011942"/>
                  </a:cubicBezTo>
                  <a:close/>
                  <a:moveTo>
                    <a:pt x="1709549" y="1044955"/>
                  </a:moveTo>
                  <a:cubicBezTo>
                    <a:pt x="1978186" y="735551"/>
                    <a:pt x="2446780" y="702502"/>
                    <a:pt x="2756184" y="971139"/>
                  </a:cubicBezTo>
                  <a:cubicBezTo>
                    <a:pt x="3065588" y="1239776"/>
                    <a:pt x="3098636" y="1708370"/>
                    <a:pt x="2830000" y="2017774"/>
                  </a:cubicBezTo>
                  <a:cubicBezTo>
                    <a:pt x="2561363" y="2327178"/>
                    <a:pt x="2092769" y="2360227"/>
                    <a:pt x="1783365" y="2091590"/>
                  </a:cubicBezTo>
                  <a:cubicBezTo>
                    <a:pt x="1473960" y="1822953"/>
                    <a:pt x="1440912" y="1354359"/>
                    <a:pt x="1709549" y="1044955"/>
                  </a:cubicBezTo>
                  <a:close/>
                  <a:moveTo>
                    <a:pt x="208197" y="1872243"/>
                  </a:moveTo>
                  <a:cubicBezTo>
                    <a:pt x="195168" y="1885273"/>
                    <a:pt x="187109" y="1903273"/>
                    <a:pt x="187109" y="1923155"/>
                  </a:cubicBezTo>
                  <a:lnTo>
                    <a:pt x="187109" y="2715155"/>
                  </a:lnTo>
                  <a:cubicBezTo>
                    <a:pt x="187109" y="2754920"/>
                    <a:pt x="219344" y="2787155"/>
                    <a:pt x="259109" y="2787155"/>
                  </a:cubicBezTo>
                  <a:cubicBezTo>
                    <a:pt x="298874" y="2787155"/>
                    <a:pt x="331109" y="2754920"/>
                    <a:pt x="331109" y="2715155"/>
                  </a:cubicBezTo>
                  <a:lnTo>
                    <a:pt x="331109" y="1923155"/>
                  </a:lnTo>
                  <a:cubicBezTo>
                    <a:pt x="331109" y="1883390"/>
                    <a:pt x="298874" y="1851155"/>
                    <a:pt x="259109" y="1851155"/>
                  </a:cubicBezTo>
                  <a:cubicBezTo>
                    <a:pt x="239226" y="1851156"/>
                    <a:pt x="221226" y="1859214"/>
                    <a:pt x="208197" y="1872243"/>
                  </a:cubicBezTo>
                  <a:close/>
                  <a:moveTo>
                    <a:pt x="0" y="1625202"/>
                  </a:moveTo>
                  <a:cubicBezTo>
                    <a:pt x="418057" y="1737228"/>
                    <a:pt x="858998" y="1737384"/>
                    <a:pt x="1277606" y="1625336"/>
                  </a:cubicBezTo>
                  <a:cubicBezTo>
                    <a:pt x="1277605" y="1938624"/>
                    <a:pt x="1277605" y="2251911"/>
                    <a:pt x="1277605" y="2565198"/>
                  </a:cubicBezTo>
                  <a:cubicBezTo>
                    <a:pt x="1277605" y="2917999"/>
                    <a:pt x="991603" y="3204001"/>
                    <a:pt x="638802" y="3204001"/>
                  </a:cubicBezTo>
                  <a:lnTo>
                    <a:pt x="638803" y="3204000"/>
                  </a:lnTo>
                  <a:cubicBezTo>
                    <a:pt x="286002" y="3204000"/>
                    <a:pt x="0" y="2917999"/>
                    <a:pt x="0" y="2565197"/>
                  </a:cubicBezTo>
                  <a:close/>
                  <a:moveTo>
                    <a:pt x="208197" y="459897"/>
                  </a:moveTo>
                  <a:cubicBezTo>
                    <a:pt x="195167" y="472926"/>
                    <a:pt x="187109" y="490926"/>
                    <a:pt x="187109" y="510808"/>
                  </a:cubicBezTo>
                  <a:lnTo>
                    <a:pt x="187109" y="1302808"/>
                  </a:lnTo>
                  <a:cubicBezTo>
                    <a:pt x="187109" y="1342573"/>
                    <a:pt x="219344" y="1374808"/>
                    <a:pt x="259109" y="1374808"/>
                  </a:cubicBezTo>
                  <a:cubicBezTo>
                    <a:pt x="298874" y="1374808"/>
                    <a:pt x="331109" y="1342573"/>
                    <a:pt x="331109" y="1302808"/>
                  </a:cubicBezTo>
                  <a:lnTo>
                    <a:pt x="331109" y="510808"/>
                  </a:lnTo>
                  <a:cubicBezTo>
                    <a:pt x="331109" y="471043"/>
                    <a:pt x="298874" y="438808"/>
                    <a:pt x="259109" y="438808"/>
                  </a:cubicBezTo>
                  <a:cubicBezTo>
                    <a:pt x="239226" y="438808"/>
                    <a:pt x="221226" y="446867"/>
                    <a:pt x="208197" y="459897"/>
                  </a:cubicBezTo>
                  <a:close/>
                  <a:moveTo>
                    <a:pt x="187101" y="187101"/>
                  </a:moveTo>
                  <a:cubicBezTo>
                    <a:pt x="302701" y="71501"/>
                    <a:pt x="462402" y="0"/>
                    <a:pt x="638803" y="0"/>
                  </a:cubicBezTo>
                  <a:cubicBezTo>
                    <a:pt x="991604" y="0"/>
                    <a:pt x="1277606" y="286002"/>
                    <a:pt x="1277606" y="638803"/>
                  </a:cubicBezTo>
                  <a:lnTo>
                    <a:pt x="1277606" y="1497764"/>
                  </a:lnTo>
                  <a:cubicBezTo>
                    <a:pt x="859958" y="1616355"/>
                    <a:pt x="417375" y="1616210"/>
                    <a:pt x="0" y="1498771"/>
                  </a:cubicBezTo>
                  <a:lnTo>
                    <a:pt x="0" y="638803"/>
                  </a:lnTo>
                  <a:cubicBezTo>
                    <a:pt x="0" y="462403"/>
                    <a:pt x="71500" y="302702"/>
                    <a:pt x="187101" y="1871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2" name="Rounded Rectangle 17">
              <a:extLst>
                <a:ext uri="{FF2B5EF4-FFF2-40B4-BE49-F238E27FC236}">
                  <a16:creationId xmlns:a16="http://schemas.microsoft.com/office/drawing/2014/main" id="{F296E04D-9E20-4C75-B95A-12826B8B03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17850" y="2281894"/>
              <a:ext cx="215808" cy="343366"/>
            </a:xfrm>
            <a:custGeom>
              <a:avLst/>
              <a:gdLst/>
              <a:ahLst/>
              <a:cxnLst/>
              <a:rect l="l" t="t" r="r" b="b"/>
              <a:pathLst>
                <a:path w="2016224" h="3207971">
                  <a:moveTo>
                    <a:pt x="854575" y="1382799"/>
                  </a:moveTo>
                  <a:lnTo>
                    <a:pt x="854575" y="1686462"/>
                  </a:lnTo>
                  <a:lnTo>
                    <a:pt x="550912" y="1686462"/>
                  </a:lnTo>
                  <a:lnTo>
                    <a:pt x="550912" y="1993536"/>
                  </a:lnTo>
                  <a:lnTo>
                    <a:pt x="854575" y="1993536"/>
                  </a:lnTo>
                  <a:lnTo>
                    <a:pt x="854575" y="2297199"/>
                  </a:lnTo>
                  <a:lnTo>
                    <a:pt x="1161649" y="2297199"/>
                  </a:lnTo>
                  <a:lnTo>
                    <a:pt x="1161649" y="1993536"/>
                  </a:lnTo>
                  <a:lnTo>
                    <a:pt x="1465312" y="1993536"/>
                  </a:lnTo>
                  <a:lnTo>
                    <a:pt x="1465312" y="1686462"/>
                  </a:lnTo>
                  <a:lnTo>
                    <a:pt x="1161649" y="1686462"/>
                  </a:lnTo>
                  <a:lnTo>
                    <a:pt x="1161649" y="1382799"/>
                  </a:lnTo>
                  <a:close/>
                  <a:moveTo>
                    <a:pt x="397285" y="941591"/>
                  </a:moveTo>
                  <a:lnTo>
                    <a:pt x="1618940" y="941591"/>
                  </a:lnTo>
                  <a:lnTo>
                    <a:pt x="1618940" y="2738407"/>
                  </a:lnTo>
                  <a:lnTo>
                    <a:pt x="397285" y="2738407"/>
                  </a:lnTo>
                  <a:close/>
                  <a:moveTo>
                    <a:pt x="305673" y="849979"/>
                  </a:moveTo>
                  <a:lnTo>
                    <a:pt x="305673" y="2830019"/>
                  </a:lnTo>
                  <a:lnTo>
                    <a:pt x="1710552" y="2830019"/>
                  </a:lnTo>
                  <a:lnTo>
                    <a:pt x="1710552" y="849979"/>
                  </a:lnTo>
                  <a:close/>
                  <a:moveTo>
                    <a:pt x="240515" y="472027"/>
                  </a:moveTo>
                  <a:lnTo>
                    <a:pt x="1775709" y="472027"/>
                  </a:lnTo>
                  <a:cubicBezTo>
                    <a:pt x="1908542" y="472027"/>
                    <a:pt x="2016224" y="579709"/>
                    <a:pt x="2016224" y="712542"/>
                  </a:cubicBezTo>
                  <a:lnTo>
                    <a:pt x="2016224" y="2967456"/>
                  </a:lnTo>
                  <a:cubicBezTo>
                    <a:pt x="2016224" y="3100289"/>
                    <a:pt x="1908542" y="3207971"/>
                    <a:pt x="1775709" y="3207971"/>
                  </a:cubicBezTo>
                  <a:lnTo>
                    <a:pt x="240515" y="3207971"/>
                  </a:lnTo>
                  <a:cubicBezTo>
                    <a:pt x="107682" y="3207971"/>
                    <a:pt x="0" y="3100289"/>
                    <a:pt x="0" y="2967456"/>
                  </a:cubicBezTo>
                  <a:lnTo>
                    <a:pt x="0" y="712542"/>
                  </a:lnTo>
                  <a:cubicBezTo>
                    <a:pt x="0" y="579709"/>
                    <a:pt x="107682" y="472027"/>
                    <a:pt x="240515" y="472027"/>
                  </a:cubicBezTo>
                  <a:close/>
                  <a:moveTo>
                    <a:pt x="515787" y="0"/>
                  </a:moveTo>
                  <a:lnTo>
                    <a:pt x="1500437" y="0"/>
                  </a:lnTo>
                  <a:cubicBezTo>
                    <a:pt x="1541893" y="0"/>
                    <a:pt x="1575500" y="33607"/>
                    <a:pt x="1575500" y="75063"/>
                  </a:cubicBezTo>
                  <a:lnTo>
                    <a:pt x="1575500" y="367990"/>
                  </a:lnTo>
                  <a:lnTo>
                    <a:pt x="440724" y="367990"/>
                  </a:lnTo>
                  <a:lnTo>
                    <a:pt x="440724" y="75063"/>
                  </a:lnTo>
                  <a:cubicBezTo>
                    <a:pt x="440724" y="33607"/>
                    <a:pt x="474331" y="0"/>
                    <a:pt x="5157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3" name="Oval 25">
              <a:extLst>
                <a:ext uri="{FF2B5EF4-FFF2-40B4-BE49-F238E27FC236}">
                  <a16:creationId xmlns:a16="http://schemas.microsoft.com/office/drawing/2014/main" id="{B06A24B7-6534-4AA2-98CA-74AF5CB53B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1283" y="1958406"/>
              <a:ext cx="342900" cy="343366"/>
            </a:xfrm>
            <a:custGeom>
              <a:avLst/>
              <a:gdLst/>
              <a:ahLst/>
              <a:cxnLst/>
              <a:rect l="l" t="t" r="r" b="b"/>
              <a:pathLst>
                <a:path w="3225370" h="3229762">
                  <a:moveTo>
                    <a:pt x="1355872" y="0"/>
                  </a:moveTo>
                  <a:cubicBezTo>
                    <a:pt x="1564636" y="0"/>
                    <a:pt x="1733872" y="169236"/>
                    <a:pt x="1733872" y="378000"/>
                  </a:cubicBezTo>
                  <a:cubicBezTo>
                    <a:pt x="1733872" y="530834"/>
                    <a:pt x="1643169" y="662483"/>
                    <a:pt x="1512292" y="721255"/>
                  </a:cubicBezTo>
                  <a:lnTo>
                    <a:pt x="1607042" y="1169019"/>
                  </a:lnTo>
                  <a:cubicBezTo>
                    <a:pt x="1611319" y="1167786"/>
                    <a:pt x="1615651" y="1167712"/>
                    <a:pt x="1620000" y="1167712"/>
                  </a:cubicBezTo>
                  <a:cubicBezTo>
                    <a:pt x="1828764" y="1167712"/>
                    <a:pt x="1998000" y="1336948"/>
                    <a:pt x="1998000" y="1545712"/>
                  </a:cubicBezTo>
                  <a:lnTo>
                    <a:pt x="1996362" y="1567711"/>
                  </a:lnTo>
                  <a:lnTo>
                    <a:pt x="2525816" y="1711728"/>
                  </a:lnTo>
                  <a:cubicBezTo>
                    <a:pt x="2591164" y="1602543"/>
                    <a:pt x="2710810" y="1530128"/>
                    <a:pt x="2847370" y="1530128"/>
                  </a:cubicBezTo>
                  <a:cubicBezTo>
                    <a:pt x="3056134" y="1530128"/>
                    <a:pt x="3225370" y="1699364"/>
                    <a:pt x="3225370" y="1908128"/>
                  </a:cubicBezTo>
                  <a:cubicBezTo>
                    <a:pt x="3225370" y="2116892"/>
                    <a:pt x="3056134" y="2286128"/>
                    <a:pt x="2847370" y="2286128"/>
                  </a:cubicBezTo>
                  <a:cubicBezTo>
                    <a:pt x="2638606" y="2286128"/>
                    <a:pt x="2469370" y="2116892"/>
                    <a:pt x="2469370" y="1908128"/>
                  </a:cubicBezTo>
                  <a:lnTo>
                    <a:pt x="2475505" y="1847275"/>
                  </a:lnTo>
                  <a:lnTo>
                    <a:pt x="1957861" y="1706471"/>
                  </a:lnTo>
                  <a:cubicBezTo>
                    <a:pt x="1922674" y="1789256"/>
                    <a:pt x="1855841" y="1854310"/>
                    <a:pt x="1773397" y="1890608"/>
                  </a:cubicBezTo>
                  <a:lnTo>
                    <a:pt x="1908290" y="2478637"/>
                  </a:lnTo>
                  <a:cubicBezTo>
                    <a:pt x="2094333" y="2500701"/>
                    <a:pt x="2237929" y="2659462"/>
                    <a:pt x="2237929" y="2851762"/>
                  </a:cubicBezTo>
                  <a:cubicBezTo>
                    <a:pt x="2237929" y="3060526"/>
                    <a:pt x="2068693" y="3229762"/>
                    <a:pt x="1859929" y="3229762"/>
                  </a:cubicBezTo>
                  <a:cubicBezTo>
                    <a:pt x="1651165" y="3229762"/>
                    <a:pt x="1481929" y="3060526"/>
                    <a:pt x="1481929" y="2851762"/>
                  </a:cubicBezTo>
                  <a:cubicBezTo>
                    <a:pt x="1481929" y="2676759"/>
                    <a:pt x="1600854" y="2529533"/>
                    <a:pt x="1762693" y="2487978"/>
                  </a:cubicBezTo>
                  <a:lnTo>
                    <a:pt x="1632951" y="1922407"/>
                  </a:lnTo>
                  <a:cubicBezTo>
                    <a:pt x="1628677" y="1923639"/>
                    <a:pt x="1624347" y="1923712"/>
                    <a:pt x="1620000" y="1923712"/>
                  </a:cubicBezTo>
                  <a:cubicBezTo>
                    <a:pt x="1474614" y="1923712"/>
                    <a:pt x="1348399" y="1841634"/>
                    <a:pt x="1286703" y="1720478"/>
                  </a:cubicBezTo>
                  <a:lnTo>
                    <a:pt x="726463" y="1950491"/>
                  </a:lnTo>
                  <a:cubicBezTo>
                    <a:pt x="745503" y="1995553"/>
                    <a:pt x="756000" y="2045092"/>
                    <a:pt x="756000" y="2097083"/>
                  </a:cubicBezTo>
                  <a:cubicBezTo>
                    <a:pt x="756000" y="2305847"/>
                    <a:pt x="586764" y="2475083"/>
                    <a:pt x="378000" y="2475083"/>
                  </a:cubicBezTo>
                  <a:cubicBezTo>
                    <a:pt x="169236" y="2475083"/>
                    <a:pt x="0" y="2305847"/>
                    <a:pt x="0" y="2097083"/>
                  </a:cubicBezTo>
                  <a:cubicBezTo>
                    <a:pt x="0" y="1888319"/>
                    <a:pt x="169236" y="1719083"/>
                    <a:pt x="378000" y="1719083"/>
                  </a:cubicBezTo>
                  <a:cubicBezTo>
                    <a:pt x="481765" y="1719083"/>
                    <a:pt x="575764" y="1760894"/>
                    <a:pt x="643957" y="1828700"/>
                  </a:cubicBezTo>
                  <a:lnTo>
                    <a:pt x="1245626" y="1581679"/>
                  </a:lnTo>
                  <a:cubicBezTo>
                    <a:pt x="1242578" y="1569964"/>
                    <a:pt x="1242000" y="1557905"/>
                    <a:pt x="1242000" y="1545712"/>
                  </a:cubicBezTo>
                  <a:cubicBezTo>
                    <a:pt x="1242000" y="1391666"/>
                    <a:pt x="1334148" y="1259142"/>
                    <a:pt x="1466584" y="1200827"/>
                  </a:cubicBezTo>
                  <a:lnTo>
                    <a:pt x="1372109" y="754363"/>
                  </a:lnTo>
                  <a:cubicBezTo>
                    <a:pt x="1366762" y="755885"/>
                    <a:pt x="1361331" y="756000"/>
                    <a:pt x="1355872" y="756000"/>
                  </a:cubicBezTo>
                  <a:cubicBezTo>
                    <a:pt x="1147108" y="756000"/>
                    <a:pt x="977872" y="586764"/>
                    <a:pt x="977872" y="378000"/>
                  </a:cubicBezTo>
                  <a:cubicBezTo>
                    <a:pt x="977872" y="169236"/>
                    <a:pt x="1147108" y="0"/>
                    <a:pt x="13558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4" name="Block Arc 20">
              <a:extLst>
                <a:ext uri="{FF2B5EF4-FFF2-40B4-BE49-F238E27FC236}">
                  <a16:creationId xmlns:a16="http://schemas.microsoft.com/office/drawing/2014/main" id="{8FC96FD2-5D5F-404A-915E-586E7FE73A53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913625" y="2280181"/>
              <a:ext cx="355562" cy="385538"/>
            </a:xfrm>
            <a:custGeom>
              <a:avLst/>
              <a:gdLst/>
              <a:ahLst/>
              <a:cxnLst/>
              <a:rect l="l" t="t" r="r" b="b"/>
              <a:pathLst>
                <a:path w="2958558" h="3207983">
                  <a:moveTo>
                    <a:pt x="376920" y="2960896"/>
                  </a:moveTo>
                  <a:cubicBezTo>
                    <a:pt x="266613" y="2960896"/>
                    <a:pt x="177192" y="2871475"/>
                    <a:pt x="177192" y="2761168"/>
                  </a:cubicBezTo>
                  <a:cubicBezTo>
                    <a:pt x="177192" y="2650861"/>
                    <a:pt x="266613" y="2561440"/>
                    <a:pt x="376920" y="2561440"/>
                  </a:cubicBezTo>
                  <a:cubicBezTo>
                    <a:pt x="487227" y="2561440"/>
                    <a:pt x="576648" y="2650861"/>
                    <a:pt x="576648" y="2761168"/>
                  </a:cubicBezTo>
                  <a:cubicBezTo>
                    <a:pt x="576648" y="2871475"/>
                    <a:pt x="487227" y="2960896"/>
                    <a:pt x="376920" y="2960896"/>
                  </a:cubicBezTo>
                  <a:close/>
                  <a:moveTo>
                    <a:pt x="376921" y="3072323"/>
                  </a:moveTo>
                  <a:cubicBezTo>
                    <a:pt x="539434" y="3072323"/>
                    <a:pt x="671176" y="2940581"/>
                    <a:pt x="671176" y="2778068"/>
                  </a:cubicBezTo>
                  <a:cubicBezTo>
                    <a:pt x="671176" y="2615555"/>
                    <a:pt x="539434" y="2483813"/>
                    <a:pt x="376921" y="2483813"/>
                  </a:cubicBezTo>
                  <a:cubicBezTo>
                    <a:pt x="214408" y="2483813"/>
                    <a:pt x="82666" y="2615555"/>
                    <a:pt x="82666" y="2778068"/>
                  </a:cubicBezTo>
                  <a:cubicBezTo>
                    <a:pt x="82666" y="2940581"/>
                    <a:pt x="214408" y="3072323"/>
                    <a:pt x="376921" y="3072323"/>
                  </a:cubicBezTo>
                  <a:close/>
                  <a:moveTo>
                    <a:pt x="2379939" y="3207575"/>
                  </a:moveTo>
                  <a:cubicBezTo>
                    <a:pt x="2342159" y="3210380"/>
                    <a:pt x="2303308" y="3198772"/>
                    <a:pt x="2272342" y="3172087"/>
                  </a:cubicBezTo>
                  <a:cubicBezTo>
                    <a:pt x="2210411" y="3118717"/>
                    <a:pt x="2203469" y="3025247"/>
                    <a:pt x="2256839" y="2963315"/>
                  </a:cubicBezTo>
                  <a:cubicBezTo>
                    <a:pt x="2292137" y="2922355"/>
                    <a:pt x="2344975" y="2905450"/>
                    <a:pt x="2394194" y="2916618"/>
                  </a:cubicBezTo>
                  <a:lnTo>
                    <a:pt x="2482323" y="2842744"/>
                  </a:lnTo>
                  <a:lnTo>
                    <a:pt x="2486558" y="2847797"/>
                  </a:lnTo>
                  <a:cubicBezTo>
                    <a:pt x="2638916" y="2767056"/>
                    <a:pt x="2628462" y="2744879"/>
                    <a:pt x="2689889" y="2690172"/>
                  </a:cubicBezTo>
                  <a:cubicBezTo>
                    <a:pt x="2722819" y="2655246"/>
                    <a:pt x="2732363" y="2657367"/>
                    <a:pt x="2726376" y="2568558"/>
                  </a:cubicBezTo>
                  <a:lnTo>
                    <a:pt x="2730335" y="2568172"/>
                  </a:lnTo>
                  <a:lnTo>
                    <a:pt x="2726098" y="2568172"/>
                  </a:lnTo>
                  <a:lnTo>
                    <a:pt x="2726098" y="2140027"/>
                  </a:lnTo>
                  <a:lnTo>
                    <a:pt x="2686068" y="2140105"/>
                  </a:lnTo>
                  <a:cubicBezTo>
                    <a:pt x="2685662" y="1932305"/>
                    <a:pt x="2574529" y="1740506"/>
                    <a:pt x="2394530" y="1636956"/>
                  </a:cubicBezTo>
                  <a:cubicBezTo>
                    <a:pt x="2214320" y="1533284"/>
                    <a:pt x="1992511" y="1533845"/>
                    <a:pt x="1812826" y="1638426"/>
                  </a:cubicBezTo>
                  <a:cubicBezTo>
                    <a:pt x="1633353" y="1742884"/>
                    <a:pt x="1523189" y="1935240"/>
                    <a:pt x="1523830" y="2143038"/>
                  </a:cubicBezTo>
                  <a:lnTo>
                    <a:pt x="1483625" y="2143162"/>
                  </a:lnTo>
                  <a:lnTo>
                    <a:pt x="1483625" y="2568172"/>
                  </a:lnTo>
                  <a:lnTo>
                    <a:pt x="1479388" y="2568172"/>
                  </a:lnTo>
                  <a:lnTo>
                    <a:pt x="1483347" y="2568558"/>
                  </a:lnTo>
                  <a:cubicBezTo>
                    <a:pt x="1477359" y="2657367"/>
                    <a:pt x="1486903" y="2655246"/>
                    <a:pt x="1519833" y="2690172"/>
                  </a:cubicBezTo>
                  <a:cubicBezTo>
                    <a:pt x="1581261" y="2744879"/>
                    <a:pt x="1570806" y="2767057"/>
                    <a:pt x="1723166" y="2847797"/>
                  </a:cubicBezTo>
                  <a:lnTo>
                    <a:pt x="1727402" y="2842744"/>
                  </a:lnTo>
                  <a:lnTo>
                    <a:pt x="1815530" y="2916618"/>
                  </a:lnTo>
                  <a:cubicBezTo>
                    <a:pt x="1864749" y="2905450"/>
                    <a:pt x="1917587" y="2922356"/>
                    <a:pt x="1952884" y="2963315"/>
                  </a:cubicBezTo>
                  <a:cubicBezTo>
                    <a:pt x="2006254" y="3025247"/>
                    <a:pt x="1999313" y="3118717"/>
                    <a:pt x="1937381" y="3172087"/>
                  </a:cubicBezTo>
                  <a:cubicBezTo>
                    <a:pt x="1906416" y="3198772"/>
                    <a:pt x="1867565" y="3210380"/>
                    <a:pt x="1829785" y="3207575"/>
                  </a:cubicBezTo>
                  <a:cubicBezTo>
                    <a:pt x="1792004" y="3204769"/>
                    <a:pt x="1755294" y="3187551"/>
                    <a:pt x="1728609" y="3156586"/>
                  </a:cubicBezTo>
                  <a:cubicBezTo>
                    <a:pt x="1704170" y="3128225"/>
                    <a:pt x="1692377" y="3093251"/>
                    <a:pt x="1694258" y="3058558"/>
                  </a:cubicBezTo>
                  <a:lnTo>
                    <a:pt x="1607474" y="2985811"/>
                  </a:lnTo>
                  <a:lnTo>
                    <a:pt x="1609754" y="2983092"/>
                  </a:lnTo>
                  <a:cubicBezTo>
                    <a:pt x="1505378" y="2914609"/>
                    <a:pt x="1454899" y="2874388"/>
                    <a:pt x="1372959" y="2808609"/>
                  </a:cubicBezTo>
                  <a:cubicBezTo>
                    <a:pt x="1301402" y="2768123"/>
                    <a:pt x="1295976" y="2652344"/>
                    <a:pt x="1300245" y="2568172"/>
                  </a:cubicBezTo>
                  <a:lnTo>
                    <a:pt x="1296941" y="2568172"/>
                  </a:lnTo>
                  <a:lnTo>
                    <a:pt x="1296941" y="2143739"/>
                  </a:lnTo>
                  <a:lnTo>
                    <a:pt x="1251342" y="2143880"/>
                  </a:lnTo>
                  <a:cubicBezTo>
                    <a:pt x="1250400" y="1838694"/>
                    <a:pt x="1412261" y="1556194"/>
                    <a:pt x="1675942" y="1402813"/>
                  </a:cubicBezTo>
                  <a:cubicBezTo>
                    <a:pt x="1778114" y="1343381"/>
                    <a:pt x="1889554" y="1306836"/>
                    <a:pt x="2003205" y="1293823"/>
                  </a:cubicBezTo>
                  <a:lnTo>
                    <a:pt x="2003205" y="878785"/>
                  </a:lnTo>
                  <a:lnTo>
                    <a:pt x="1998176" y="878621"/>
                  </a:lnTo>
                  <a:cubicBezTo>
                    <a:pt x="2009560" y="630102"/>
                    <a:pt x="1847671" y="398939"/>
                    <a:pt x="1584243" y="287563"/>
                  </a:cubicBezTo>
                  <a:cubicBezTo>
                    <a:pt x="1373323" y="198386"/>
                    <a:pt x="1125012" y="198092"/>
                    <a:pt x="913796" y="286769"/>
                  </a:cubicBezTo>
                  <a:cubicBezTo>
                    <a:pt x="650203" y="397436"/>
                    <a:pt x="487575" y="627955"/>
                    <a:pt x="497878" y="876315"/>
                  </a:cubicBezTo>
                  <a:lnTo>
                    <a:pt x="492947" y="876461"/>
                  </a:lnTo>
                  <a:lnTo>
                    <a:pt x="492947" y="2424958"/>
                  </a:lnTo>
                  <a:cubicBezTo>
                    <a:pt x="646520" y="2471832"/>
                    <a:pt x="757382" y="2615059"/>
                    <a:pt x="757382" y="2784179"/>
                  </a:cubicBezTo>
                  <a:cubicBezTo>
                    <a:pt x="757382" y="2993324"/>
                    <a:pt x="587836" y="3162870"/>
                    <a:pt x="378691" y="3162870"/>
                  </a:cubicBezTo>
                  <a:cubicBezTo>
                    <a:pt x="169546" y="3162870"/>
                    <a:pt x="0" y="2993324"/>
                    <a:pt x="0" y="2784179"/>
                  </a:cubicBezTo>
                  <a:cubicBezTo>
                    <a:pt x="0" y="2610447"/>
                    <a:pt x="116991" y="2464039"/>
                    <a:pt x="276947" y="2421074"/>
                  </a:cubicBezTo>
                  <a:lnTo>
                    <a:pt x="276947" y="783746"/>
                  </a:lnTo>
                  <a:lnTo>
                    <a:pt x="281758" y="783746"/>
                  </a:lnTo>
                  <a:cubicBezTo>
                    <a:pt x="307533" y="493124"/>
                    <a:pt x="502412" y="231983"/>
                    <a:pt x="801266" y="95774"/>
                  </a:cubicBezTo>
                  <a:cubicBezTo>
                    <a:pt x="1082323" y="-32324"/>
                    <a:pt x="1416727" y="-31901"/>
                    <a:pt x="1697364" y="96907"/>
                  </a:cubicBezTo>
                  <a:cubicBezTo>
                    <a:pt x="1994951" y="233494"/>
                    <a:pt x="2188714" y="494056"/>
                    <a:pt x="2214549" y="783746"/>
                  </a:cubicBezTo>
                  <a:lnTo>
                    <a:pt x="2219205" y="783746"/>
                  </a:lnTo>
                  <a:lnTo>
                    <a:pt x="2219205" y="1295162"/>
                  </a:lnTo>
                  <a:cubicBezTo>
                    <a:pt x="2327099" y="1309357"/>
                    <a:pt x="2432799" y="1344641"/>
                    <a:pt x="2530224" y="1400656"/>
                  </a:cubicBezTo>
                  <a:cubicBezTo>
                    <a:pt x="2794677" y="1552703"/>
                    <a:pt x="2957961" y="1834385"/>
                    <a:pt x="2958558" y="2139573"/>
                  </a:cubicBezTo>
                  <a:lnTo>
                    <a:pt x="2912782" y="2139663"/>
                  </a:lnTo>
                  <a:lnTo>
                    <a:pt x="2912782" y="2568172"/>
                  </a:lnTo>
                  <a:lnTo>
                    <a:pt x="2909478" y="2568172"/>
                  </a:lnTo>
                  <a:cubicBezTo>
                    <a:pt x="2913747" y="2652344"/>
                    <a:pt x="2908320" y="2768123"/>
                    <a:pt x="2836763" y="2808609"/>
                  </a:cubicBezTo>
                  <a:cubicBezTo>
                    <a:pt x="2754824" y="2874388"/>
                    <a:pt x="2704345" y="2914609"/>
                    <a:pt x="2599970" y="2983091"/>
                  </a:cubicBezTo>
                  <a:lnTo>
                    <a:pt x="2602250" y="2985811"/>
                  </a:lnTo>
                  <a:lnTo>
                    <a:pt x="2515466" y="3058559"/>
                  </a:lnTo>
                  <a:cubicBezTo>
                    <a:pt x="2517346" y="3093252"/>
                    <a:pt x="2505554" y="3128225"/>
                    <a:pt x="2481114" y="3156586"/>
                  </a:cubicBezTo>
                  <a:cubicBezTo>
                    <a:pt x="2454429" y="3187551"/>
                    <a:pt x="2417719" y="3204769"/>
                    <a:pt x="2379939" y="32075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35" name="Trapezoid 28">
              <a:extLst>
                <a:ext uri="{FF2B5EF4-FFF2-40B4-BE49-F238E27FC236}">
                  <a16:creationId xmlns:a16="http://schemas.microsoft.com/office/drawing/2014/main" id="{1D60120A-81C6-430F-99C8-17685A96D7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1982" y="1942120"/>
              <a:ext cx="283330" cy="343366"/>
            </a:xfrm>
            <a:custGeom>
              <a:avLst/>
              <a:gdLst/>
              <a:ahLst/>
              <a:cxnLst/>
              <a:rect l="l" t="t" r="r" b="b"/>
              <a:pathLst>
                <a:path w="2664297" h="3228846">
                  <a:moveTo>
                    <a:pt x="2006233" y="1910002"/>
                  </a:moveTo>
                  <a:cubicBezTo>
                    <a:pt x="2195393" y="2270441"/>
                    <a:pt x="2396463" y="2592453"/>
                    <a:pt x="2218318" y="2693318"/>
                  </a:cubicBezTo>
                  <a:cubicBezTo>
                    <a:pt x="1760490" y="2959655"/>
                    <a:pt x="875097" y="3011972"/>
                    <a:pt x="413381" y="2693318"/>
                  </a:cubicBezTo>
                  <a:cubicBezTo>
                    <a:pt x="278026" y="2578660"/>
                    <a:pt x="448417" y="2270210"/>
                    <a:pt x="622358" y="1918652"/>
                  </a:cubicBezTo>
                  <a:close/>
                  <a:moveTo>
                    <a:pt x="998355" y="318176"/>
                  </a:moveTo>
                  <a:lnTo>
                    <a:pt x="1054483" y="938365"/>
                  </a:lnTo>
                  <a:cubicBezTo>
                    <a:pt x="1073419" y="1202005"/>
                    <a:pt x="-94533" y="2544942"/>
                    <a:pt x="263185" y="2803859"/>
                  </a:cubicBezTo>
                  <a:cubicBezTo>
                    <a:pt x="799752" y="3120272"/>
                    <a:pt x="1828684" y="3068324"/>
                    <a:pt x="2360732" y="2803859"/>
                  </a:cubicBezTo>
                  <a:cubicBezTo>
                    <a:pt x="2817826" y="2582721"/>
                    <a:pt x="1567592" y="1249230"/>
                    <a:pt x="1559424" y="938364"/>
                  </a:cubicBezTo>
                  <a:lnTo>
                    <a:pt x="1635785" y="320808"/>
                  </a:lnTo>
                  <a:lnTo>
                    <a:pt x="1616510" y="323841"/>
                  </a:lnTo>
                  <a:cubicBezTo>
                    <a:pt x="1541035" y="362546"/>
                    <a:pt x="1432716" y="386340"/>
                    <a:pt x="1312455" y="386340"/>
                  </a:cubicBezTo>
                  <a:cubicBezTo>
                    <a:pt x="1186664" y="386340"/>
                    <a:pt x="1073940" y="360308"/>
                    <a:pt x="998355" y="318176"/>
                  </a:cubicBezTo>
                  <a:close/>
                  <a:moveTo>
                    <a:pt x="1312455" y="60748"/>
                  </a:moveTo>
                  <a:cubicBezTo>
                    <a:pt x="1155275" y="60748"/>
                    <a:pt x="1027857" y="120035"/>
                    <a:pt x="1027857" y="193171"/>
                  </a:cubicBezTo>
                  <a:cubicBezTo>
                    <a:pt x="1027857" y="266307"/>
                    <a:pt x="1155275" y="325594"/>
                    <a:pt x="1312455" y="325594"/>
                  </a:cubicBezTo>
                  <a:cubicBezTo>
                    <a:pt x="1469634" y="325594"/>
                    <a:pt x="1597052" y="266307"/>
                    <a:pt x="1597052" y="193171"/>
                  </a:cubicBezTo>
                  <a:cubicBezTo>
                    <a:pt x="1597052" y="120035"/>
                    <a:pt x="1469634" y="60748"/>
                    <a:pt x="1312455" y="60748"/>
                  </a:cubicBezTo>
                  <a:close/>
                  <a:moveTo>
                    <a:pt x="1312455" y="0"/>
                  </a:moveTo>
                  <a:cubicBezTo>
                    <a:pt x="1537130" y="0"/>
                    <a:pt x="1720121" y="83046"/>
                    <a:pt x="1726235" y="186847"/>
                  </a:cubicBezTo>
                  <a:cubicBezTo>
                    <a:pt x="1726742" y="186524"/>
                    <a:pt x="1727174" y="186120"/>
                    <a:pt x="1727606" y="185717"/>
                  </a:cubicBezTo>
                  <a:lnTo>
                    <a:pt x="1727102" y="190850"/>
                  </a:lnTo>
                  <a:cubicBezTo>
                    <a:pt x="1727595" y="191614"/>
                    <a:pt x="1727605" y="192391"/>
                    <a:pt x="1727605" y="193170"/>
                  </a:cubicBezTo>
                  <a:lnTo>
                    <a:pt x="1726271" y="199326"/>
                  </a:lnTo>
                  <a:lnTo>
                    <a:pt x="1655630" y="919826"/>
                  </a:lnTo>
                  <a:cubicBezTo>
                    <a:pt x="1665213" y="1268678"/>
                    <a:pt x="3079202" y="2735754"/>
                    <a:pt x="2542920" y="2983914"/>
                  </a:cubicBezTo>
                  <a:cubicBezTo>
                    <a:pt x="1918698" y="3280693"/>
                    <a:pt x="711513" y="3338989"/>
                    <a:pt x="81991" y="2983914"/>
                  </a:cubicBezTo>
                  <a:cubicBezTo>
                    <a:pt x="-337699" y="2693358"/>
                    <a:pt x="991496" y="1215684"/>
                    <a:pt x="969280" y="919828"/>
                  </a:cubicBezTo>
                  <a:lnTo>
                    <a:pt x="898640" y="199335"/>
                  </a:lnTo>
                  <a:cubicBezTo>
                    <a:pt x="897375" y="197339"/>
                    <a:pt x="897304" y="195258"/>
                    <a:pt x="897304" y="193170"/>
                  </a:cubicBezTo>
                  <a:lnTo>
                    <a:pt x="897808" y="190847"/>
                  </a:lnTo>
                  <a:lnTo>
                    <a:pt x="897305" y="185717"/>
                  </a:lnTo>
                  <a:lnTo>
                    <a:pt x="898687" y="186789"/>
                  </a:lnTo>
                  <a:cubicBezTo>
                    <a:pt x="904857" y="83015"/>
                    <a:pt x="1087821" y="0"/>
                    <a:pt x="131245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pic>
        <p:nvPicPr>
          <p:cNvPr id="117" name="Picture 116">
            <a:extLst>
              <a:ext uri="{FF2B5EF4-FFF2-40B4-BE49-F238E27FC236}">
                <a16:creationId xmlns:a16="http://schemas.microsoft.com/office/drawing/2014/main" id="{08B3F4E3-A21A-42A5-BBAC-8E92556AD3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439" y="266434"/>
            <a:ext cx="3964435" cy="6591566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826B5D56-D751-4A5B-92B6-A51AB002259A}"/>
              </a:ext>
            </a:extLst>
          </p:cNvPr>
          <p:cNvSpPr txBox="1"/>
          <p:nvPr/>
        </p:nvSpPr>
        <p:spPr>
          <a:xfrm>
            <a:off x="775122" y="-4994"/>
            <a:ext cx="5124858" cy="20928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30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Franklin Gothic Heavy" panose="020B0903020102020204" pitchFamily="34" charset="0"/>
                <a:cs typeface="Aharoni" panose="02010803020104030203" pitchFamily="2" charset="-79"/>
              </a:rPr>
              <a:t>DSE</a:t>
            </a:r>
            <a:endParaRPr lang="ko-KR" altLang="en-US" sz="130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Franklin Gothic Heavy" panose="020B0903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763748" y="5241067"/>
            <a:ext cx="6155104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A Machine Learning Approach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DA9067F-982E-4172-BF32-E3D940FB16A2}"/>
              </a:ext>
            </a:extLst>
          </p:cNvPr>
          <p:cNvGrpSpPr/>
          <p:nvPr/>
        </p:nvGrpSpPr>
        <p:grpSpPr>
          <a:xfrm>
            <a:off x="695492" y="2649460"/>
            <a:ext cx="7494724" cy="2635059"/>
            <a:chOff x="352045" y="2761104"/>
            <a:chExt cx="7494724" cy="31884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21F751-3C5B-4561-AD14-8637C5B66736}"/>
                </a:ext>
              </a:extLst>
            </p:cNvPr>
            <p:cNvSpPr txBox="1"/>
            <p:nvPr/>
          </p:nvSpPr>
          <p:spPr>
            <a:xfrm>
              <a:off x="352045" y="2761104"/>
              <a:ext cx="6155104" cy="13406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6600" b="1" dirty="0">
                  <a:solidFill>
                    <a:schemeClr val="bg1"/>
                  </a:solidFill>
                  <a:cs typeface="Arial" pitchFamily="34" charset="0"/>
                </a:rPr>
                <a:t>Cervical</a:t>
              </a:r>
              <a:endParaRPr lang="ko-KR" altLang="en-US" sz="6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B70FF2A-CF5C-4C3F-B5C6-A2DDF37295E2}"/>
                </a:ext>
              </a:extLst>
            </p:cNvPr>
            <p:cNvSpPr txBox="1"/>
            <p:nvPr/>
          </p:nvSpPr>
          <p:spPr>
            <a:xfrm>
              <a:off x="352045" y="3691300"/>
              <a:ext cx="7494724" cy="134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6600" b="1" dirty="0">
                  <a:solidFill>
                    <a:schemeClr val="bg1"/>
                  </a:solidFill>
                  <a:cs typeface="Arial" pitchFamily="34" charset="0"/>
                </a:rPr>
                <a:t>Cancer Prediction</a:t>
              </a:r>
              <a:endParaRPr lang="ko-KR" altLang="en-US" sz="6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CD13B41-09E4-4492-BC7B-6472F68B3511}"/>
                </a:ext>
              </a:extLst>
            </p:cNvPr>
            <p:cNvSpPr txBox="1"/>
            <p:nvPr/>
          </p:nvSpPr>
          <p:spPr>
            <a:xfrm>
              <a:off x="352045" y="4608852"/>
              <a:ext cx="6155104" cy="134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6600" b="1" dirty="0">
                  <a:solidFill>
                    <a:schemeClr val="bg1"/>
                  </a:solidFill>
                  <a:cs typeface="Arial" pitchFamily="34" charset="0"/>
                </a:rPr>
                <a:t>Of Biopsy</a:t>
              </a:r>
              <a:endParaRPr lang="ko-KR" altLang="en-US" sz="6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31" name="Rounded Rectangle 7">
            <a:extLst>
              <a:ext uri="{FF2B5EF4-FFF2-40B4-BE49-F238E27FC236}">
                <a16:creationId xmlns:a16="http://schemas.microsoft.com/office/drawing/2014/main" id="{A8896C18-B44C-42FC-A16F-8669D07A9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345640" y="4734246"/>
            <a:ext cx="132210" cy="517088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36A09B-470F-435A-8654-2EC6A3532BC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92" y="5736539"/>
            <a:ext cx="1797542" cy="843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D978A1-DCC4-44DB-9B8E-3FC39C1AF94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0001" b="34383"/>
          <a:stretch/>
        </p:blipFill>
        <p:spPr>
          <a:xfrm>
            <a:off x="2612796" y="5703585"/>
            <a:ext cx="2137470" cy="87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6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BD9EB2-2B25-4D61-9608-973266F37BEC}"/>
              </a:ext>
            </a:extLst>
          </p:cNvPr>
          <p:cNvSpPr txBox="1"/>
          <p:nvPr/>
        </p:nvSpPr>
        <p:spPr>
          <a:xfrm>
            <a:off x="4887563" y="520279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cs typeface="Arial" pitchFamily="34" charset="0"/>
              </a:rPr>
              <a:t>Derived Variables</a:t>
            </a:r>
            <a:endParaRPr lang="ko-KR" altLang="en-US" sz="5400" dirty="0"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9CD8F-571B-45BB-9B01-C70DC70BF935}"/>
              </a:ext>
            </a:extLst>
          </p:cNvPr>
          <p:cNvSpPr txBox="1"/>
          <p:nvPr/>
        </p:nvSpPr>
        <p:spPr>
          <a:xfrm>
            <a:off x="4846740" y="1835337"/>
            <a:ext cx="649906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Some Variables have been derived from the original dataset to bring out the hidden information: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YRSS - Years passed since patient had first sexual intercourse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NSPP - Number of sexual partners since first time as a percentage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HPA - Hormonal Contraceptives/age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TPS - Total packets of cigarettes smoked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NPA - Number of pregnancies/age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NSA - Number of sexual partners/age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NYHC - number of years patient did not take Hormonal Contraceptives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APP - number of pregnancy/number of sexual partner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NHCP - number of years patient took Hormonal Contraceptives after first sexual intercourse as a percentage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D5537EC-5D77-4D74-AF61-C8C126C2F857}"/>
              </a:ext>
            </a:extLst>
          </p:cNvPr>
          <p:cNvGrpSpPr/>
          <p:nvPr/>
        </p:nvGrpSpPr>
        <p:grpSpPr>
          <a:xfrm>
            <a:off x="384518" y="727592"/>
            <a:ext cx="4279063" cy="3235226"/>
            <a:chOff x="384518" y="800016"/>
            <a:chExt cx="4279063" cy="323522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F205428-5FE5-4B1E-84A3-9360703AFF58}"/>
                </a:ext>
              </a:extLst>
            </p:cNvPr>
            <p:cNvSpPr/>
            <p:nvPr/>
          </p:nvSpPr>
          <p:spPr>
            <a:xfrm rot="16200000">
              <a:off x="2284394" y="3183455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AF32FCC-1CA2-42D4-9C8D-6C4348E0C507}"/>
                </a:ext>
              </a:extLst>
            </p:cNvPr>
            <p:cNvSpPr/>
            <p:nvPr/>
          </p:nvSpPr>
          <p:spPr>
            <a:xfrm rot="16200000">
              <a:off x="2388024" y="3125055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752F688-0075-4437-9409-D0F402B6D283}"/>
                </a:ext>
              </a:extLst>
            </p:cNvPr>
            <p:cNvSpPr/>
            <p:nvPr/>
          </p:nvSpPr>
          <p:spPr>
            <a:xfrm rot="16200000">
              <a:off x="2065301" y="3328188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5255C1-B01F-483B-BEC8-B583FCEDFFFC}"/>
                </a:ext>
              </a:extLst>
            </p:cNvPr>
            <p:cNvSpPr/>
            <p:nvPr/>
          </p:nvSpPr>
          <p:spPr>
            <a:xfrm rot="5400000">
              <a:off x="2136445" y="3167076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5D286A5-D72C-4240-A34A-3CAC795B320A}"/>
                </a:ext>
              </a:extLst>
            </p:cNvPr>
            <p:cNvSpPr/>
            <p:nvPr/>
          </p:nvSpPr>
          <p:spPr>
            <a:xfrm rot="5400000">
              <a:off x="2322791" y="3429714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0548426-4436-45A1-941E-0FB55BC13C59}"/>
                </a:ext>
              </a:extLst>
            </p:cNvPr>
            <p:cNvSpPr/>
            <p:nvPr/>
          </p:nvSpPr>
          <p:spPr>
            <a:xfrm rot="5400000">
              <a:off x="2346003" y="3310285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FD43626-8B70-48EA-A3B7-0B0D0640EE9E}"/>
                </a:ext>
              </a:extLst>
            </p:cNvPr>
            <p:cNvSpPr/>
            <p:nvPr/>
          </p:nvSpPr>
          <p:spPr>
            <a:xfrm rot="5400000">
              <a:off x="2479082" y="3203700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75FF6DE-1E5F-4956-820B-36D96285446B}"/>
                </a:ext>
              </a:extLst>
            </p:cNvPr>
            <p:cNvSpPr/>
            <p:nvPr/>
          </p:nvSpPr>
          <p:spPr>
            <a:xfrm rot="5400000">
              <a:off x="2200113" y="3385436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59B3866-7F10-4D7A-9397-944431D6EA8F}"/>
                </a:ext>
              </a:extLst>
            </p:cNvPr>
            <p:cNvSpPr/>
            <p:nvPr/>
          </p:nvSpPr>
          <p:spPr>
            <a:xfrm rot="16200000">
              <a:off x="2146009" y="3310892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799CDAA-B9DE-4C16-9260-836B50BB5A88}"/>
                </a:ext>
              </a:extLst>
            </p:cNvPr>
            <p:cNvSpPr/>
            <p:nvPr/>
          </p:nvSpPr>
          <p:spPr>
            <a:xfrm rot="16200000">
              <a:off x="2436219" y="3513553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D800EAE-EA2D-4C5F-8064-2242DAC3CFF4}"/>
                </a:ext>
              </a:extLst>
            </p:cNvPr>
            <p:cNvSpPr/>
            <p:nvPr/>
          </p:nvSpPr>
          <p:spPr>
            <a:xfrm rot="16200000">
              <a:off x="2242373" y="3277237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AA8E355-8E77-44DA-85FE-3B0C8D30BA2C}"/>
                </a:ext>
              </a:extLst>
            </p:cNvPr>
            <p:cNvSpPr/>
            <p:nvPr/>
          </p:nvSpPr>
          <p:spPr>
            <a:xfrm rot="5400000">
              <a:off x="2065605" y="3247861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2E0B850-A1E4-460A-A08E-A597CF6EBF58}"/>
                </a:ext>
              </a:extLst>
            </p:cNvPr>
            <p:cNvSpPr/>
            <p:nvPr/>
          </p:nvSpPr>
          <p:spPr>
            <a:xfrm rot="5400000">
              <a:off x="2378647" y="3228477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C4B8B52-225C-4991-8D6F-5EEC7045163F}"/>
                </a:ext>
              </a:extLst>
            </p:cNvPr>
            <p:cNvSpPr/>
            <p:nvPr/>
          </p:nvSpPr>
          <p:spPr>
            <a:xfrm rot="5400000">
              <a:off x="2007155" y="3389073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A83EC91-9582-48C1-93E5-3FC518BDDF86}"/>
                </a:ext>
              </a:extLst>
            </p:cNvPr>
            <p:cNvSpPr/>
            <p:nvPr/>
          </p:nvSpPr>
          <p:spPr>
            <a:xfrm rot="5400000">
              <a:off x="2458552" y="3298066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EE8F757-BCE0-4FAE-B85B-CE8A4F15B0BA}"/>
                </a:ext>
              </a:extLst>
            </p:cNvPr>
            <p:cNvSpPr/>
            <p:nvPr/>
          </p:nvSpPr>
          <p:spPr>
            <a:xfrm rot="16200000">
              <a:off x="2204208" y="3462065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2744658-FBA6-43EC-B952-BAE61C1174D2}"/>
                </a:ext>
              </a:extLst>
            </p:cNvPr>
            <p:cNvSpPr/>
            <p:nvPr/>
          </p:nvSpPr>
          <p:spPr>
            <a:xfrm rot="5400000">
              <a:off x="2280483" y="3368649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71D616A-A271-4EC2-9BE5-39A7A96A5FE5}"/>
                </a:ext>
              </a:extLst>
            </p:cNvPr>
            <p:cNvSpPr/>
            <p:nvPr/>
          </p:nvSpPr>
          <p:spPr>
            <a:xfrm rot="5400000">
              <a:off x="2117624" y="3405145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6715CD0-AB5A-4F7C-9762-D6BB2521CC5A}"/>
                </a:ext>
              </a:extLst>
            </p:cNvPr>
            <p:cNvSpPr/>
            <p:nvPr/>
          </p:nvSpPr>
          <p:spPr>
            <a:xfrm rot="5400000">
              <a:off x="2422672" y="3388593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5F334BE-D274-4A14-B49B-0BE036995BF1}"/>
                </a:ext>
              </a:extLst>
            </p:cNvPr>
            <p:cNvSpPr/>
            <p:nvPr/>
          </p:nvSpPr>
          <p:spPr>
            <a:xfrm rot="16200000">
              <a:off x="2172171" y="3571253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BF60255-AAF5-4E94-82D1-37C83611EAEB}"/>
                </a:ext>
              </a:extLst>
            </p:cNvPr>
            <p:cNvSpPr/>
            <p:nvPr/>
          </p:nvSpPr>
          <p:spPr>
            <a:xfrm rot="16200000">
              <a:off x="1925771" y="3552834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99C61B1-4191-44B8-AB81-4673D17B724E}"/>
                </a:ext>
              </a:extLst>
            </p:cNvPr>
            <p:cNvSpPr/>
            <p:nvPr/>
          </p:nvSpPr>
          <p:spPr>
            <a:xfrm rot="16200000">
              <a:off x="1953078" y="3715986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7EB78F5-C019-405A-A21C-5DCC28362171}"/>
                </a:ext>
              </a:extLst>
            </p:cNvPr>
            <p:cNvSpPr/>
            <p:nvPr/>
          </p:nvSpPr>
          <p:spPr>
            <a:xfrm rot="5400000">
              <a:off x="2024222" y="3554874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F068AFF-7F33-4860-84AA-DACD5CADE17A}"/>
                </a:ext>
              </a:extLst>
            </p:cNvPr>
            <p:cNvSpPr/>
            <p:nvPr/>
          </p:nvSpPr>
          <p:spPr>
            <a:xfrm rot="5400000">
              <a:off x="2233780" y="3698083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21D33F1-C23F-4BC0-8BD4-1DDEF42CA802}"/>
                </a:ext>
              </a:extLst>
            </p:cNvPr>
            <p:cNvSpPr/>
            <p:nvPr/>
          </p:nvSpPr>
          <p:spPr>
            <a:xfrm rot="5400000">
              <a:off x="2317205" y="3548708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DF2C080-ACA7-4014-AB83-3D248843404E}"/>
                </a:ext>
              </a:extLst>
            </p:cNvPr>
            <p:cNvSpPr/>
            <p:nvPr/>
          </p:nvSpPr>
          <p:spPr>
            <a:xfrm rot="5400000">
              <a:off x="2087890" y="3773235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06D147-F77C-4B7C-B741-E6D38F5C6836}"/>
                </a:ext>
              </a:extLst>
            </p:cNvPr>
            <p:cNvSpPr/>
            <p:nvPr/>
          </p:nvSpPr>
          <p:spPr>
            <a:xfrm rot="16200000">
              <a:off x="2033785" y="3698690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17A43FD-0C67-4BBF-A0B8-E797DDB5E53E}"/>
                </a:ext>
              </a:extLst>
            </p:cNvPr>
            <p:cNvSpPr/>
            <p:nvPr/>
          </p:nvSpPr>
          <p:spPr>
            <a:xfrm rot="16200000">
              <a:off x="2110819" y="3486598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19A9D71-400A-42CE-8909-97FF7D39BA7E}"/>
                </a:ext>
              </a:extLst>
            </p:cNvPr>
            <p:cNvSpPr/>
            <p:nvPr/>
          </p:nvSpPr>
          <p:spPr>
            <a:xfrm rot="16200000">
              <a:off x="2130150" y="3665035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3C84302-A85B-4288-9B35-583A185E3C41}"/>
                </a:ext>
              </a:extLst>
            </p:cNvPr>
            <p:cNvSpPr/>
            <p:nvPr/>
          </p:nvSpPr>
          <p:spPr>
            <a:xfrm rot="5400000">
              <a:off x="1953382" y="3635659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9A8F552-4B57-4FDA-8A18-F391F84FB779}"/>
                </a:ext>
              </a:extLst>
            </p:cNvPr>
            <p:cNvSpPr/>
            <p:nvPr/>
          </p:nvSpPr>
          <p:spPr>
            <a:xfrm rot="5400000">
              <a:off x="2266423" y="3616275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9F64584-DD6C-421E-8F90-9AE9681AEB0C}"/>
                </a:ext>
              </a:extLst>
            </p:cNvPr>
            <p:cNvSpPr/>
            <p:nvPr/>
          </p:nvSpPr>
          <p:spPr>
            <a:xfrm rot="5400000">
              <a:off x="2001155" y="3490410"/>
              <a:ext cx="53307" cy="533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E18134F-45E0-4D4E-B3FD-EE327D6985A8}"/>
                </a:ext>
              </a:extLst>
            </p:cNvPr>
            <p:cNvSpPr/>
            <p:nvPr/>
          </p:nvSpPr>
          <p:spPr>
            <a:xfrm rot="5400000">
              <a:off x="2746653" y="3329358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119DE2D-6040-4D14-9C86-C7D01BB2B9BA}"/>
                </a:ext>
              </a:extLst>
            </p:cNvPr>
            <p:cNvSpPr/>
            <p:nvPr/>
          </p:nvSpPr>
          <p:spPr>
            <a:xfrm rot="5400000">
              <a:off x="2168260" y="3756447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928B9AE-B4B0-4814-B786-3FBAA3FD464C}"/>
                </a:ext>
              </a:extLst>
            </p:cNvPr>
            <p:cNvSpPr/>
            <p:nvPr/>
          </p:nvSpPr>
          <p:spPr>
            <a:xfrm rot="5400000">
              <a:off x="2310448" y="3776391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77A84DF-3E9F-4B8A-BB69-5068500F3BE4}"/>
                </a:ext>
              </a:extLst>
            </p:cNvPr>
            <p:cNvSpPr/>
            <p:nvPr/>
          </p:nvSpPr>
          <p:spPr>
            <a:xfrm rot="15196595">
              <a:off x="2175207" y="2454781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CE5CFC6-A2BB-4AC2-91DC-C401B8E7BAC3}"/>
                </a:ext>
              </a:extLst>
            </p:cNvPr>
            <p:cNvSpPr/>
            <p:nvPr/>
          </p:nvSpPr>
          <p:spPr>
            <a:xfrm rot="15196595">
              <a:off x="2256360" y="2370765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1A0F55B-ED18-4833-8D38-FDF4AF6B9866}"/>
                </a:ext>
              </a:extLst>
            </p:cNvPr>
            <p:cNvSpPr/>
            <p:nvPr/>
          </p:nvSpPr>
          <p:spPr>
            <a:xfrm rot="15196595">
              <a:off x="2004449" y="2659904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FCD0AA8-10CE-4433-8895-DD7D11C30156}"/>
                </a:ext>
              </a:extLst>
            </p:cNvPr>
            <p:cNvSpPr/>
            <p:nvPr/>
          </p:nvSpPr>
          <p:spPr>
            <a:xfrm rot="4396595">
              <a:off x="2031381" y="2478200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EC44904-7480-4BE6-96C3-BDB8279CD695}"/>
                </a:ext>
              </a:extLst>
            </p:cNvPr>
            <p:cNvSpPr/>
            <p:nvPr/>
          </p:nvSpPr>
          <p:spPr>
            <a:xfrm rot="4396595">
              <a:off x="2282842" y="2679576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DF504D5-2576-48D2-BCEE-B167BB46F1EB}"/>
                </a:ext>
              </a:extLst>
            </p:cNvPr>
            <p:cNvSpPr/>
            <p:nvPr/>
          </p:nvSpPr>
          <p:spPr>
            <a:xfrm rot="4396595">
              <a:off x="2269417" y="2560252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F948E9E-0C9D-4685-A0DE-E5677BF86897}"/>
                </a:ext>
              </a:extLst>
            </p:cNvPr>
            <p:cNvSpPr/>
            <p:nvPr/>
          </p:nvSpPr>
          <p:spPr>
            <a:xfrm rot="4396595">
              <a:off x="2364907" y="2421615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951FE57-BCBE-474E-AD1E-5FE4A9760A53}"/>
                </a:ext>
              </a:extLst>
            </p:cNvPr>
            <p:cNvSpPr/>
            <p:nvPr/>
          </p:nvSpPr>
          <p:spPr>
            <a:xfrm rot="4396595">
              <a:off x="2148744" y="2677672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6B92BA4-2045-43AA-92E4-1557057F1724}"/>
                </a:ext>
              </a:extLst>
            </p:cNvPr>
            <p:cNvSpPr/>
            <p:nvPr/>
          </p:nvSpPr>
          <p:spPr>
            <a:xfrm rot="15196595">
              <a:off x="2075477" y="2621849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3CAB9B8-327E-4474-B639-4044EF94B638}"/>
                </a:ext>
              </a:extLst>
            </p:cNvPr>
            <p:cNvSpPr/>
            <p:nvPr/>
          </p:nvSpPr>
          <p:spPr>
            <a:xfrm rot="15196595">
              <a:off x="2150548" y="2381484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98197F6-E444-45B2-B773-F75C53FF773E}"/>
                </a:ext>
              </a:extLst>
            </p:cNvPr>
            <p:cNvSpPr/>
            <p:nvPr/>
          </p:nvSpPr>
          <p:spPr>
            <a:xfrm rot="15196595">
              <a:off x="2160660" y="2558421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916886D-1DB0-42FA-9482-5E0B973BF566}"/>
                </a:ext>
              </a:extLst>
            </p:cNvPr>
            <p:cNvSpPr/>
            <p:nvPr/>
          </p:nvSpPr>
          <p:spPr>
            <a:xfrm rot="4396595">
              <a:off x="2002491" y="2583649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BEB7A89-4E2A-47F4-B6F9-C82F41EFBFE6}"/>
                </a:ext>
              </a:extLst>
            </p:cNvPr>
            <p:cNvSpPr/>
            <p:nvPr/>
          </p:nvSpPr>
          <p:spPr>
            <a:xfrm rot="4396595">
              <a:off x="2275850" y="2474244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30568D8-D768-4BA5-973A-1C59D340BEC5}"/>
                </a:ext>
              </a:extLst>
            </p:cNvPr>
            <p:cNvSpPr/>
            <p:nvPr/>
          </p:nvSpPr>
          <p:spPr>
            <a:xfrm rot="4396595">
              <a:off x="2006192" y="2726439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2B436D6-D85F-44D1-A350-360B5A1579EB}"/>
                </a:ext>
              </a:extLst>
            </p:cNvPr>
            <p:cNvSpPr/>
            <p:nvPr/>
          </p:nvSpPr>
          <p:spPr>
            <a:xfrm rot="4396595">
              <a:off x="2374979" y="2514430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E078611-5008-4D69-8EC8-1B01A85FB1DF}"/>
                </a:ext>
              </a:extLst>
            </p:cNvPr>
            <p:cNvSpPr/>
            <p:nvPr/>
          </p:nvSpPr>
          <p:spPr>
            <a:xfrm rot="15196595">
              <a:off x="2181161" y="2741213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8BBF5BEC-1F52-4D6F-9BD3-BEA865C54C78}"/>
                </a:ext>
              </a:extLst>
            </p:cNvPr>
            <p:cNvSpPr/>
            <p:nvPr/>
          </p:nvSpPr>
          <p:spPr>
            <a:xfrm rot="4396595">
              <a:off x="2222173" y="2636734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68F33F8A-E1F6-463A-A46E-EA5D7EBA62F7}"/>
                </a:ext>
              </a:extLst>
            </p:cNvPr>
            <p:cNvSpPr/>
            <p:nvPr/>
          </p:nvSpPr>
          <p:spPr>
            <a:xfrm rot="4396595">
              <a:off x="2074050" y="2417637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D6750C0-2F30-4EE8-A930-2EA966ACF938}"/>
                </a:ext>
              </a:extLst>
            </p:cNvPr>
            <p:cNvSpPr/>
            <p:nvPr/>
          </p:nvSpPr>
          <p:spPr>
            <a:xfrm rot="4396595">
              <a:off x="2362797" y="2616654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C3B1137-2B81-45D2-8D3C-C9BCC7DA69BC}"/>
                </a:ext>
              </a:extLst>
            </p:cNvPr>
            <p:cNvSpPr/>
            <p:nvPr/>
          </p:nvSpPr>
          <p:spPr>
            <a:xfrm rot="15196595">
              <a:off x="2179320" y="2858470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17972748-9E4A-472B-8D39-2C9EAA8C51ED}"/>
                </a:ext>
              </a:extLst>
            </p:cNvPr>
            <p:cNvSpPr/>
            <p:nvPr/>
          </p:nvSpPr>
          <p:spPr>
            <a:xfrm rot="15196595">
              <a:off x="2095958" y="2303482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86AEE4D0-C03E-4B30-9F52-13936A215E2C}"/>
                </a:ext>
              </a:extLst>
            </p:cNvPr>
            <p:cNvSpPr/>
            <p:nvPr/>
          </p:nvSpPr>
          <p:spPr>
            <a:xfrm rot="15196595">
              <a:off x="2008562" y="3063592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D9ADDCB-4086-40C4-8360-6A649A003A6A}"/>
                </a:ext>
              </a:extLst>
            </p:cNvPr>
            <p:cNvSpPr/>
            <p:nvPr/>
          </p:nvSpPr>
          <p:spPr>
            <a:xfrm rot="4396595">
              <a:off x="2035494" y="2881889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C1CF2CC-24BA-414A-B223-5EECCE05FA67}"/>
                </a:ext>
              </a:extLst>
            </p:cNvPr>
            <p:cNvSpPr/>
            <p:nvPr/>
          </p:nvSpPr>
          <p:spPr>
            <a:xfrm rot="4396595">
              <a:off x="2286955" y="3083265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4CD9A82-BB6C-4544-A1F4-87DFB9D6489B}"/>
                </a:ext>
              </a:extLst>
            </p:cNvPr>
            <p:cNvSpPr/>
            <p:nvPr/>
          </p:nvSpPr>
          <p:spPr>
            <a:xfrm rot="4396595">
              <a:off x="2273530" y="2963941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08B9073-D614-400F-A2F1-8B0B24A00668}"/>
                </a:ext>
              </a:extLst>
            </p:cNvPr>
            <p:cNvSpPr/>
            <p:nvPr/>
          </p:nvSpPr>
          <p:spPr>
            <a:xfrm rot="4396595">
              <a:off x="2309154" y="2798611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7AE661C-A302-4725-9103-97C5E1EA340D}"/>
                </a:ext>
              </a:extLst>
            </p:cNvPr>
            <p:cNvSpPr/>
            <p:nvPr/>
          </p:nvSpPr>
          <p:spPr>
            <a:xfrm rot="4396595">
              <a:off x="2152857" y="3081361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D060864-F4D2-4F75-84BC-8AB2679C8B46}"/>
                </a:ext>
              </a:extLst>
            </p:cNvPr>
            <p:cNvSpPr/>
            <p:nvPr/>
          </p:nvSpPr>
          <p:spPr>
            <a:xfrm rot="15196595">
              <a:off x="2079590" y="3025538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A629C6E-6B12-4C8D-BB20-1B521AB6B516}"/>
                </a:ext>
              </a:extLst>
            </p:cNvPr>
            <p:cNvSpPr/>
            <p:nvPr/>
          </p:nvSpPr>
          <p:spPr>
            <a:xfrm rot="15196595">
              <a:off x="2093625" y="2798516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CB9125EE-CC57-4EAE-A46A-C798FB0D540E}"/>
                </a:ext>
              </a:extLst>
            </p:cNvPr>
            <p:cNvSpPr/>
            <p:nvPr/>
          </p:nvSpPr>
          <p:spPr>
            <a:xfrm rot="15196595">
              <a:off x="2164773" y="2962110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BAD3714-43A2-4E5C-A4D7-82AACB511A2A}"/>
                </a:ext>
              </a:extLst>
            </p:cNvPr>
            <p:cNvSpPr/>
            <p:nvPr/>
          </p:nvSpPr>
          <p:spPr>
            <a:xfrm rot="4396595">
              <a:off x="2034887" y="2820324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9FB0262-0F74-4ECF-9B8A-D64ECDD908A6}"/>
                </a:ext>
              </a:extLst>
            </p:cNvPr>
            <p:cNvSpPr/>
            <p:nvPr/>
          </p:nvSpPr>
          <p:spPr>
            <a:xfrm rot="4396595">
              <a:off x="2279962" y="2877933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E5F8ECC-E2A6-4360-8FF8-1BA20F03B1A2}"/>
                </a:ext>
              </a:extLst>
            </p:cNvPr>
            <p:cNvSpPr/>
            <p:nvPr/>
          </p:nvSpPr>
          <p:spPr>
            <a:xfrm rot="4396595">
              <a:off x="1979797" y="2320903"/>
              <a:ext cx="53307" cy="533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B616779-BC32-43D0-AE42-C2F0DD7C633B}"/>
                </a:ext>
              </a:extLst>
            </p:cNvPr>
            <p:cNvSpPr/>
            <p:nvPr/>
          </p:nvSpPr>
          <p:spPr>
            <a:xfrm rot="4396595">
              <a:off x="2365292" y="2867432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0EC2DBF-2667-4761-8E28-DCC962E4C3A2}"/>
                </a:ext>
              </a:extLst>
            </p:cNvPr>
            <p:cNvSpPr/>
            <p:nvPr/>
          </p:nvSpPr>
          <p:spPr>
            <a:xfrm rot="15196595">
              <a:off x="2811425" y="3240137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2E13308-6D57-457F-BCDA-E2F14983338D}"/>
                </a:ext>
              </a:extLst>
            </p:cNvPr>
            <p:cNvSpPr/>
            <p:nvPr/>
          </p:nvSpPr>
          <p:spPr>
            <a:xfrm rot="4396595">
              <a:off x="2226286" y="3040423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7EEAA6F-A1FD-41F5-BF01-F1919A4926B4}"/>
                </a:ext>
              </a:extLst>
            </p:cNvPr>
            <p:cNvSpPr/>
            <p:nvPr/>
          </p:nvSpPr>
          <p:spPr>
            <a:xfrm rot="4396595">
              <a:off x="2080816" y="312223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D24B710-0264-46A8-BC3F-115CA4DA87B6}"/>
                </a:ext>
              </a:extLst>
            </p:cNvPr>
            <p:cNvSpPr/>
            <p:nvPr/>
          </p:nvSpPr>
          <p:spPr>
            <a:xfrm rot="4396595">
              <a:off x="2366910" y="3020342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9A4B044-9B8D-4D6D-8A36-A55DC8749FF5}"/>
                </a:ext>
              </a:extLst>
            </p:cNvPr>
            <p:cNvSpPr/>
            <p:nvPr/>
          </p:nvSpPr>
          <p:spPr>
            <a:xfrm rot="15086866">
              <a:off x="2642327" y="2524975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E4988A2-6CF9-494B-859F-8D0FDA5CEB32}"/>
                </a:ext>
              </a:extLst>
            </p:cNvPr>
            <p:cNvSpPr/>
            <p:nvPr/>
          </p:nvSpPr>
          <p:spPr>
            <a:xfrm rot="15086866">
              <a:off x="2720592" y="2438582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75DF984-C690-4719-AF46-2213B0315E8D}"/>
                </a:ext>
              </a:extLst>
            </p:cNvPr>
            <p:cNvSpPr/>
            <p:nvPr/>
          </p:nvSpPr>
          <p:spPr>
            <a:xfrm rot="15086866">
              <a:off x="2477872" y="2735783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689109B0-E319-4EF5-A94E-DA7119F22BFF}"/>
                </a:ext>
              </a:extLst>
            </p:cNvPr>
            <p:cNvSpPr/>
            <p:nvPr/>
          </p:nvSpPr>
          <p:spPr>
            <a:xfrm rot="4286866">
              <a:off x="2499651" y="2552631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7AA2BE5-C6CF-4ABD-AF66-B56740E7CD77}"/>
                </a:ext>
              </a:extLst>
            </p:cNvPr>
            <p:cNvSpPr/>
            <p:nvPr/>
          </p:nvSpPr>
          <p:spPr>
            <a:xfrm rot="4286866">
              <a:off x="2757081" y="2746221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838E660-4DEC-44F0-A65A-B3167DA4F938}"/>
                </a:ext>
              </a:extLst>
            </p:cNvPr>
            <p:cNvSpPr/>
            <p:nvPr/>
          </p:nvSpPr>
          <p:spPr>
            <a:xfrm rot="4286866">
              <a:off x="2739690" y="2627556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FB6479D-96BA-4AFB-AC3D-8CB1804E23FF}"/>
                </a:ext>
              </a:extLst>
            </p:cNvPr>
            <p:cNvSpPr/>
            <p:nvPr/>
          </p:nvSpPr>
          <p:spPr>
            <a:xfrm rot="4286866">
              <a:off x="2830542" y="2486113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907F886-484C-40FC-B5DC-462B8712E79C}"/>
                </a:ext>
              </a:extLst>
            </p:cNvPr>
            <p:cNvSpPr/>
            <p:nvPr/>
          </p:nvSpPr>
          <p:spPr>
            <a:xfrm rot="4286866">
              <a:off x="2622495" y="2749108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1CCD9113-9170-45A8-81D4-623FB318AC9F}"/>
                </a:ext>
              </a:extLst>
            </p:cNvPr>
            <p:cNvSpPr/>
            <p:nvPr/>
          </p:nvSpPr>
          <p:spPr>
            <a:xfrm rot="15086866">
              <a:off x="2547485" y="2695652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ED74F00E-04AE-4545-A35C-9786C74FEEBC}"/>
                </a:ext>
              </a:extLst>
            </p:cNvPr>
            <p:cNvSpPr/>
            <p:nvPr/>
          </p:nvSpPr>
          <p:spPr>
            <a:xfrm rot="15086866">
              <a:off x="2554432" y="2468127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07555368-4FD9-4B13-87EB-A55C3447428E}"/>
                </a:ext>
              </a:extLst>
            </p:cNvPr>
            <p:cNvSpPr/>
            <p:nvPr/>
          </p:nvSpPr>
          <p:spPr>
            <a:xfrm rot="15086866">
              <a:off x="2630930" y="2629197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A933A0F-6C24-495A-9EF4-C0F8EBF9A8A3}"/>
                </a:ext>
              </a:extLst>
            </p:cNvPr>
            <p:cNvSpPr/>
            <p:nvPr/>
          </p:nvSpPr>
          <p:spPr>
            <a:xfrm rot="4286866">
              <a:off x="2451205" y="2661478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790B9BF-FF9E-487F-A4FA-583EB4FC6D85}"/>
                </a:ext>
              </a:extLst>
            </p:cNvPr>
            <p:cNvSpPr/>
            <p:nvPr/>
          </p:nvSpPr>
          <p:spPr>
            <a:xfrm rot="4286866">
              <a:off x="2743209" y="2541557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D76E880-D4A3-4E0D-90AB-098D0789C21D}"/>
                </a:ext>
              </a:extLst>
            </p:cNvPr>
            <p:cNvSpPr/>
            <p:nvPr/>
          </p:nvSpPr>
          <p:spPr>
            <a:xfrm rot="4286866">
              <a:off x="2443518" y="2810061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00B0D57F-8058-4955-86C7-9768AE1B0711}"/>
                </a:ext>
              </a:extLst>
            </p:cNvPr>
            <p:cNvSpPr/>
            <p:nvPr/>
          </p:nvSpPr>
          <p:spPr>
            <a:xfrm rot="4286866">
              <a:off x="2843900" y="2578218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8FD258FE-A470-4C22-BEEA-F6D2C11CC9CD}"/>
                </a:ext>
              </a:extLst>
            </p:cNvPr>
            <p:cNvSpPr/>
            <p:nvPr/>
          </p:nvSpPr>
          <p:spPr>
            <a:xfrm rot="15086866">
              <a:off x="2657749" y="2810731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752CA8B-EED3-41D7-89B7-ACD17E5EBA8D}"/>
                </a:ext>
              </a:extLst>
            </p:cNvPr>
            <p:cNvSpPr/>
            <p:nvPr/>
          </p:nvSpPr>
          <p:spPr>
            <a:xfrm rot="4286866">
              <a:off x="2694746" y="2705678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202E927B-E4CC-4C78-8A9D-EAADE6329C3F}"/>
                </a:ext>
              </a:extLst>
            </p:cNvPr>
            <p:cNvSpPr/>
            <p:nvPr/>
          </p:nvSpPr>
          <p:spPr>
            <a:xfrm rot="4286866">
              <a:off x="2551961" y="2792094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61A51D9B-EF0D-4780-8E60-8023C3A132F7}"/>
                </a:ext>
              </a:extLst>
            </p:cNvPr>
            <p:cNvSpPr/>
            <p:nvPr/>
          </p:nvSpPr>
          <p:spPr>
            <a:xfrm rot="4286866">
              <a:off x="2834493" y="2681290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99F3A0F7-E05B-4D62-8267-7E8C433EBDDE}"/>
                </a:ext>
              </a:extLst>
            </p:cNvPr>
            <p:cNvSpPr/>
            <p:nvPr/>
          </p:nvSpPr>
          <p:spPr>
            <a:xfrm rot="15086866">
              <a:off x="2659321" y="2928327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A9AF8140-7F6E-4B51-8C46-584E572132F1}"/>
                </a:ext>
              </a:extLst>
            </p:cNvPr>
            <p:cNvSpPr/>
            <p:nvPr/>
          </p:nvSpPr>
          <p:spPr>
            <a:xfrm rot="15086866">
              <a:off x="2418467" y="2991206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28F244B-824E-4354-96E2-F26A330E5C88}"/>
                </a:ext>
              </a:extLst>
            </p:cNvPr>
            <p:cNvSpPr/>
            <p:nvPr/>
          </p:nvSpPr>
          <p:spPr>
            <a:xfrm rot="15086866">
              <a:off x="2494866" y="3139135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B714198-81DA-47CD-88F6-7554154BC364}"/>
                </a:ext>
              </a:extLst>
            </p:cNvPr>
            <p:cNvSpPr/>
            <p:nvPr/>
          </p:nvSpPr>
          <p:spPr>
            <a:xfrm rot="4286866">
              <a:off x="2516645" y="2955983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7568B69-FDB5-4A6C-9B37-7D822506A33D}"/>
                </a:ext>
              </a:extLst>
            </p:cNvPr>
            <p:cNvSpPr/>
            <p:nvPr/>
          </p:nvSpPr>
          <p:spPr>
            <a:xfrm rot="4286866">
              <a:off x="2774075" y="3149573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A75BA01C-545C-4AC2-AEB7-79ADE5DF2F7D}"/>
                </a:ext>
              </a:extLst>
            </p:cNvPr>
            <p:cNvSpPr/>
            <p:nvPr/>
          </p:nvSpPr>
          <p:spPr>
            <a:xfrm rot="4286866">
              <a:off x="2756684" y="3030908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996D065-1B61-4657-A6E0-95BC5E45E416}"/>
                </a:ext>
              </a:extLst>
            </p:cNvPr>
            <p:cNvSpPr/>
            <p:nvPr/>
          </p:nvSpPr>
          <p:spPr>
            <a:xfrm rot="4286866">
              <a:off x="2786848" y="2864696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87565C1B-D523-4BE8-A438-B566CAF8D36E}"/>
                </a:ext>
              </a:extLst>
            </p:cNvPr>
            <p:cNvSpPr/>
            <p:nvPr/>
          </p:nvSpPr>
          <p:spPr>
            <a:xfrm rot="4286866">
              <a:off x="2639489" y="3152460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85563AD3-BDEC-455B-8CBB-708C5D3AD34E}"/>
                </a:ext>
              </a:extLst>
            </p:cNvPr>
            <p:cNvSpPr/>
            <p:nvPr/>
          </p:nvSpPr>
          <p:spPr>
            <a:xfrm rot="15086866">
              <a:off x="2564478" y="3099004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500EE567-C811-4AD9-ACD2-8DEE2D063C71}"/>
                </a:ext>
              </a:extLst>
            </p:cNvPr>
            <p:cNvSpPr/>
            <p:nvPr/>
          </p:nvSpPr>
          <p:spPr>
            <a:xfrm rot="15086866">
              <a:off x="2571426" y="2871479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45A1DAA-D8F8-4851-A4B6-A84D65CFE0F1}"/>
                </a:ext>
              </a:extLst>
            </p:cNvPr>
            <p:cNvSpPr/>
            <p:nvPr/>
          </p:nvSpPr>
          <p:spPr>
            <a:xfrm rot="15086866">
              <a:off x="2647924" y="3032549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9AB012F-A289-4120-BA94-215699BF9CFC}"/>
                </a:ext>
              </a:extLst>
            </p:cNvPr>
            <p:cNvSpPr/>
            <p:nvPr/>
          </p:nvSpPr>
          <p:spPr>
            <a:xfrm rot="4286866">
              <a:off x="2468199" y="3064830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BDC6BDC-1275-42F7-BDFE-839ED4C0B44A}"/>
                </a:ext>
              </a:extLst>
            </p:cNvPr>
            <p:cNvSpPr/>
            <p:nvPr/>
          </p:nvSpPr>
          <p:spPr>
            <a:xfrm rot="4286866">
              <a:off x="2760203" y="2944909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C77D1433-C007-4D08-A910-326CA7C5C60A}"/>
                </a:ext>
              </a:extLst>
            </p:cNvPr>
            <p:cNvSpPr/>
            <p:nvPr/>
          </p:nvSpPr>
          <p:spPr>
            <a:xfrm rot="4286866">
              <a:off x="2465981" y="2913729"/>
              <a:ext cx="53307" cy="533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00A520D-801F-4CEC-BD3E-F3FF44204F8B}"/>
                </a:ext>
              </a:extLst>
            </p:cNvPr>
            <p:cNvSpPr/>
            <p:nvPr/>
          </p:nvSpPr>
          <p:spPr>
            <a:xfrm rot="4286866">
              <a:off x="2438948" y="2223106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451D230E-6FA6-481A-A6B8-9470729EA795}"/>
                </a:ext>
              </a:extLst>
            </p:cNvPr>
            <p:cNvSpPr/>
            <p:nvPr/>
          </p:nvSpPr>
          <p:spPr>
            <a:xfrm rot="15086866">
              <a:off x="2674743" y="3214083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351D2A5-502D-4D6C-842D-AC3559CDAA55}"/>
                </a:ext>
              </a:extLst>
            </p:cNvPr>
            <p:cNvSpPr/>
            <p:nvPr/>
          </p:nvSpPr>
          <p:spPr>
            <a:xfrm rot="4286866">
              <a:off x="2711740" y="3109030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93C300C6-6A8D-4F11-A897-55BB95793AA3}"/>
                </a:ext>
              </a:extLst>
            </p:cNvPr>
            <p:cNvSpPr/>
            <p:nvPr/>
          </p:nvSpPr>
          <p:spPr>
            <a:xfrm rot="4286866">
              <a:off x="2568955" y="3195446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28EBFFD-F0F5-4109-91D2-C05D6662E59E}"/>
                </a:ext>
              </a:extLst>
            </p:cNvPr>
            <p:cNvSpPr/>
            <p:nvPr/>
          </p:nvSpPr>
          <p:spPr>
            <a:xfrm rot="4286866">
              <a:off x="2851486" y="3084642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3A960E1-1E1A-4508-9704-C50D372F7A36}"/>
                </a:ext>
              </a:extLst>
            </p:cNvPr>
            <p:cNvSpPr/>
            <p:nvPr/>
          </p:nvSpPr>
          <p:spPr>
            <a:xfrm rot="16200000">
              <a:off x="2469644" y="853949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0125BFD-F7C6-4380-A858-BD84CAB5E441}"/>
                </a:ext>
              </a:extLst>
            </p:cNvPr>
            <p:cNvSpPr/>
            <p:nvPr/>
          </p:nvSpPr>
          <p:spPr>
            <a:xfrm rot="16200000">
              <a:off x="2249610" y="98355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0B0D8F77-A65E-4467-80E1-AC65B48EDF2F}"/>
                </a:ext>
              </a:extLst>
            </p:cNvPr>
            <p:cNvSpPr/>
            <p:nvPr/>
          </p:nvSpPr>
          <p:spPr>
            <a:xfrm rot="5400000">
              <a:off x="2320754" y="822447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979B5CB-01CC-4812-9D4E-CC3D01A1204A}"/>
                </a:ext>
              </a:extLst>
            </p:cNvPr>
            <p:cNvSpPr/>
            <p:nvPr/>
          </p:nvSpPr>
          <p:spPr>
            <a:xfrm rot="5400000">
              <a:off x="2507100" y="1085085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9FBAD116-BC50-4173-BC81-2A2C60F3551F}"/>
                </a:ext>
              </a:extLst>
            </p:cNvPr>
            <p:cNvSpPr/>
            <p:nvPr/>
          </p:nvSpPr>
          <p:spPr>
            <a:xfrm rot="5400000">
              <a:off x="2545700" y="974383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16AC5B29-75DA-4A49-A559-5729524138E4}"/>
                </a:ext>
              </a:extLst>
            </p:cNvPr>
            <p:cNvSpPr/>
            <p:nvPr/>
          </p:nvSpPr>
          <p:spPr>
            <a:xfrm rot="5400000">
              <a:off x="2658984" y="883936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D276095F-4F97-4407-97F1-FC4DE8DCB969}"/>
                </a:ext>
              </a:extLst>
            </p:cNvPr>
            <p:cNvSpPr/>
            <p:nvPr/>
          </p:nvSpPr>
          <p:spPr>
            <a:xfrm rot="5400000">
              <a:off x="2384422" y="1040807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68B8965B-893E-42F6-BBE5-DC26E809A571}"/>
                </a:ext>
              </a:extLst>
            </p:cNvPr>
            <p:cNvSpPr/>
            <p:nvPr/>
          </p:nvSpPr>
          <p:spPr>
            <a:xfrm rot="16200000">
              <a:off x="2330318" y="966263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DA014BC-B0E6-444E-9880-5125742F999C}"/>
                </a:ext>
              </a:extLst>
            </p:cNvPr>
            <p:cNvSpPr/>
            <p:nvPr/>
          </p:nvSpPr>
          <p:spPr>
            <a:xfrm rot="16200000">
              <a:off x="2445952" y="800015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E681B157-13FC-48E8-A96C-58C9D080F0D3}"/>
                </a:ext>
              </a:extLst>
            </p:cNvPr>
            <p:cNvSpPr/>
            <p:nvPr/>
          </p:nvSpPr>
          <p:spPr>
            <a:xfrm rot="16200000">
              <a:off x="2426682" y="932608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88D0548-9C84-4214-AFF7-2551501C91E5}"/>
                </a:ext>
              </a:extLst>
            </p:cNvPr>
            <p:cNvSpPr/>
            <p:nvPr/>
          </p:nvSpPr>
          <p:spPr>
            <a:xfrm rot="5400000">
              <a:off x="2249914" y="903232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7191A19C-50C7-4026-A099-DBF49615293C}"/>
                </a:ext>
              </a:extLst>
            </p:cNvPr>
            <p:cNvSpPr/>
            <p:nvPr/>
          </p:nvSpPr>
          <p:spPr>
            <a:xfrm rot="5400000">
              <a:off x="2562956" y="883848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8408AE32-162E-48A9-ACD5-BFD04257FBC3}"/>
                </a:ext>
              </a:extLst>
            </p:cNvPr>
            <p:cNvSpPr/>
            <p:nvPr/>
          </p:nvSpPr>
          <p:spPr>
            <a:xfrm rot="5400000">
              <a:off x="2191464" y="1044444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995F914D-0A32-4494-92D9-C8C66B732CBC}"/>
                </a:ext>
              </a:extLst>
            </p:cNvPr>
            <p:cNvSpPr/>
            <p:nvPr/>
          </p:nvSpPr>
          <p:spPr>
            <a:xfrm rot="5400000">
              <a:off x="2642861" y="953437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7B43CC49-1431-44B7-B11E-C70622827711}"/>
                </a:ext>
              </a:extLst>
            </p:cNvPr>
            <p:cNvSpPr/>
            <p:nvPr/>
          </p:nvSpPr>
          <p:spPr>
            <a:xfrm rot="16200000">
              <a:off x="2388517" y="1117436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CB0B5664-3653-41D1-9639-A4B205C7F8A2}"/>
                </a:ext>
              </a:extLst>
            </p:cNvPr>
            <p:cNvSpPr/>
            <p:nvPr/>
          </p:nvSpPr>
          <p:spPr>
            <a:xfrm rot="5400000">
              <a:off x="2464792" y="1024020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8CFCA00B-3E06-47A9-93EB-9E39E61FAB75}"/>
                </a:ext>
              </a:extLst>
            </p:cNvPr>
            <p:cNvSpPr/>
            <p:nvPr/>
          </p:nvSpPr>
          <p:spPr>
            <a:xfrm rot="5400000">
              <a:off x="2301933" y="1060516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60216A36-BC1A-426D-890F-B751A8F2B8C8}"/>
                </a:ext>
              </a:extLst>
            </p:cNvPr>
            <p:cNvSpPr/>
            <p:nvPr/>
          </p:nvSpPr>
          <p:spPr>
            <a:xfrm rot="5400000">
              <a:off x="2606981" y="1043964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8B403AB-C0FD-4096-A199-56967FCE404B}"/>
                </a:ext>
              </a:extLst>
            </p:cNvPr>
            <p:cNvSpPr/>
            <p:nvPr/>
          </p:nvSpPr>
          <p:spPr>
            <a:xfrm rot="16200000">
              <a:off x="2356480" y="1226624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B39262FA-AE82-473B-A0C6-F2C635ECC718}"/>
                </a:ext>
              </a:extLst>
            </p:cNvPr>
            <p:cNvSpPr/>
            <p:nvPr/>
          </p:nvSpPr>
          <p:spPr>
            <a:xfrm rot="5400000">
              <a:off x="2208531" y="1210245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A967B5E7-F4DB-4B49-B56F-5962D3FBE27A}"/>
                </a:ext>
              </a:extLst>
            </p:cNvPr>
            <p:cNvSpPr/>
            <p:nvPr/>
          </p:nvSpPr>
          <p:spPr>
            <a:xfrm rot="5400000">
              <a:off x="2394877" y="1472884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DD5CBAE-013A-479F-B10E-7A29258896C3}"/>
                </a:ext>
              </a:extLst>
            </p:cNvPr>
            <p:cNvSpPr/>
            <p:nvPr/>
          </p:nvSpPr>
          <p:spPr>
            <a:xfrm rot="5400000">
              <a:off x="2418089" y="1353454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89A62CBE-77B8-4877-9A30-D4EC5D3272B8}"/>
                </a:ext>
              </a:extLst>
            </p:cNvPr>
            <p:cNvSpPr/>
            <p:nvPr/>
          </p:nvSpPr>
          <p:spPr>
            <a:xfrm rot="5400000">
              <a:off x="2501514" y="120407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8815C43-B90C-4134-A96C-3F0FAB4A0DF1}"/>
                </a:ext>
              </a:extLst>
            </p:cNvPr>
            <p:cNvSpPr/>
            <p:nvPr/>
          </p:nvSpPr>
          <p:spPr>
            <a:xfrm rot="5400000">
              <a:off x="2272199" y="1428606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A3A24382-73C0-4DB6-9979-E171B63A36D6}"/>
                </a:ext>
              </a:extLst>
            </p:cNvPr>
            <p:cNvSpPr/>
            <p:nvPr/>
          </p:nvSpPr>
          <p:spPr>
            <a:xfrm rot="16200000">
              <a:off x="2218094" y="1354061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D5B3FC35-FFAB-40F3-B36D-C0C920EB4F96}"/>
                </a:ext>
              </a:extLst>
            </p:cNvPr>
            <p:cNvSpPr/>
            <p:nvPr/>
          </p:nvSpPr>
          <p:spPr>
            <a:xfrm rot="16200000">
              <a:off x="2295128" y="1141969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2907BAA-9140-4B42-8C13-06CE3A063314}"/>
                </a:ext>
              </a:extLst>
            </p:cNvPr>
            <p:cNvSpPr/>
            <p:nvPr/>
          </p:nvSpPr>
          <p:spPr>
            <a:xfrm rot="16200000">
              <a:off x="2314459" y="1320406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3E06B653-418C-4A16-97F9-94586042FC62}"/>
                </a:ext>
              </a:extLst>
            </p:cNvPr>
            <p:cNvSpPr/>
            <p:nvPr/>
          </p:nvSpPr>
          <p:spPr>
            <a:xfrm rot="5400000">
              <a:off x="2494294" y="1938914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06A0F175-8AC5-4F9B-9C9A-DD69E797F974}"/>
                </a:ext>
              </a:extLst>
            </p:cNvPr>
            <p:cNvSpPr/>
            <p:nvPr/>
          </p:nvSpPr>
          <p:spPr>
            <a:xfrm rot="5400000">
              <a:off x="2450732" y="1271646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6185BCF5-AD12-459F-90F2-0B894CCF7190}"/>
                </a:ext>
              </a:extLst>
            </p:cNvPr>
            <p:cNvSpPr/>
            <p:nvPr/>
          </p:nvSpPr>
          <p:spPr>
            <a:xfrm rot="5400000">
              <a:off x="2530638" y="1341235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17BA20D9-5F20-4E9D-99C9-FE99763359C9}"/>
                </a:ext>
              </a:extLst>
            </p:cNvPr>
            <p:cNvSpPr/>
            <p:nvPr/>
          </p:nvSpPr>
          <p:spPr>
            <a:xfrm rot="16200000">
              <a:off x="2276293" y="1505234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B878C4B5-C1ED-490E-A48E-2AA930149FAA}"/>
                </a:ext>
              </a:extLst>
            </p:cNvPr>
            <p:cNvSpPr/>
            <p:nvPr/>
          </p:nvSpPr>
          <p:spPr>
            <a:xfrm rot="5400000">
              <a:off x="2352569" y="1411818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CF94ABA-6539-4C59-9430-C83BA004B214}"/>
                </a:ext>
              </a:extLst>
            </p:cNvPr>
            <p:cNvSpPr/>
            <p:nvPr/>
          </p:nvSpPr>
          <p:spPr>
            <a:xfrm rot="5400000">
              <a:off x="3215996" y="2292223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978CA232-38A1-4AE5-ABF4-176753599C35}"/>
                </a:ext>
              </a:extLst>
            </p:cNvPr>
            <p:cNvSpPr/>
            <p:nvPr/>
          </p:nvSpPr>
          <p:spPr>
            <a:xfrm rot="5400000">
              <a:off x="2494757" y="1431762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830E67F4-6D4C-4A58-A8D4-4869FAF5F1B5}"/>
                </a:ext>
              </a:extLst>
            </p:cNvPr>
            <p:cNvSpPr/>
            <p:nvPr/>
          </p:nvSpPr>
          <p:spPr>
            <a:xfrm rot="16200000">
              <a:off x="2974522" y="2138594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D310236F-5263-473F-B5F9-0C0D57A101B7}"/>
                </a:ext>
              </a:extLst>
            </p:cNvPr>
            <p:cNvSpPr/>
            <p:nvPr/>
          </p:nvSpPr>
          <p:spPr>
            <a:xfrm rot="16200000">
              <a:off x="2626573" y="1844282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64555353-D048-4A0E-9B63-3E85305E0DED}"/>
                </a:ext>
              </a:extLst>
            </p:cNvPr>
            <p:cNvSpPr/>
            <p:nvPr/>
          </p:nvSpPr>
          <p:spPr>
            <a:xfrm rot="5400000">
              <a:off x="2884063" y="1945808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15507311-B2B5-4110-9E30-5BB177E91349}"/>
                </a:ext>
              </a:extLst>
            </p:cNvPr>
            <p:cNvSpPr/>
            <p:nvPr/>
          </p:nvSpPr>
          <p:spPr>
            <a:xfrm rot="5400000">
              <a:off x="2907275" y="1826379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9E756E6E-3B63-4DA2-8566-021A46773D33}"/>
                </a:ext>
              </a:extLst>
            </p:cNvPr>
            <p:cNvSpPr/>
            <p:nvPr/>
          </p:nvSpPr>
          <p:spPr>
            <a:xfrm rot="5400000">
              <a:off x="2835786" y="2985938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400FD530-3F13-4611-87BE-05F92E38C0CF}"/>
                </a:ext>
              </a:extLst>
            </p:cNvPr>
            <p:cNvSpPr/>
            <p:nvPr/>
          </p:nvSpPr>
          <p:spPr>
            <a:xfrm rot="5400000">
              <a:off x="2761385" y="1901530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E7E6E111-C2AF-472D-80F4-697C21823126}"/>
                </a:ext>
              </a:extLst>
            </p:cNvPr>
            <p:cNvSpPr/>
            <p:nvPr/>
          </p:nvSpPr>
          <p:spPr>
            <a:xfrm rot="16200000">
              <a:off x="2707281" y="1826986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AF2A40FA-D41E-421F-A886-965B43EE6412}"/>
                </a:ext>
              </a:extLst>
            </p:cNvPr>
            <p:cNvSpPr/>
            <p:nvPr/>
          </p:nvSpPr>
          <p:spPr>
            <a:xfrm rot="16200000">
              <a:off x="2603441" y="1544454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D12EA67A-00A9-451B-B1D4-EC062CAE2CA0}"/>
                </a:ext>
              </a:extLst>
            </p:cNvPr>
            <p:cNvSpPr/>
            <p:nvPr/>
          </p:nvSpPr>
          <p:spPr>
            <a:xfrm rot="16200000">
              <a:off x="2803645" y="1793331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D7F654C-ED96-4402-B07F-9E83CF45BFC8}"/>
                </a:ext>
              </a:extLst>
            </p:cNvPr>
            <p:cNvSpPr/>
            <p:nvPr/>
          </p:nvSpPr>
          <p:spPr>
            <a:xfrm rot="5400000">
              <a:off x="2626877" y="1763955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87DEEE6B-A8D4-4D4C-BC57-4C63CB6087ED}"/>
                </a:ext>
              </a:extLst>
            </p:cNvPr>
            <p:cNvSpPr/>
            <p:nvPr/>
          </p:nvSpPr>
          <p:spPr>
            <a:xfrm rot="5400000">
              <a:off x="4361704" y="3441660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A86A913D-B291-465A-97A0-C084FA014DF3}"/>
                </a:ext>
              </a:extLst>
            </p:cNvPr>
            <p:cNvSpPr/>
            <p:nvPr/>
          </p:nvSpPr>
          <p:spPr>
            <a:xfrm rot="5400000">
              <a:off x="2568427" y="1905167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95FE61CC-B3D5-4F34-9EB5-5BCD4AE17E5A}"/>
                </a:ext>
              </a:extLst>
            </p:cNvPr>
            <p:cNvSpPr/>
            <p:nvPr/>
          </p:nvSpPr>
          <p:spPr>
            <a:xfrm rot="5400000">
              <a:off x="3019824" y="1814160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8AC5EF0A-AD30-47FD-B333-0D652A265A11}"/>
                </a:ext>
              </a:extLst>
            </p:cNvPr>
            <p:cNvSpPr/>
            <p:nvPr/>
          </p:nvSpPr>
          <p:spPr>
            <a:xfrm rot="16200000">
              <a:off x="2765480" y="1978159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E31B178D-6553-4C26-AB02-AF8A6CAE29F7}"/>
                </a:ext>
              </a:extLst>
            </p:cNvPr>
            <p:cNvSpPr/>
            <p:nvPr/>
          </p:nvSpPr>
          <p:spPr>
            <a:xfrm rot="5400000">
              <a:off x="2841755" y="1884743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935746C1-D483-4027-B0E4-C29DFF84B328}"/>
                </a:ext>
              </a:extLst>
            </p:cNvPr>
            <p:cNvSpPr/>
            <p:nvPr/>
          </p:nvSpPr>
          <p:spPr>
            <a:xfrm rot="5400000">
              <a:off x="2678896" y="192123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3F674CE8-1D5F-4335-8CEE-8EADE8297D1E}"/>
                </a:ext>
              </a:extLst>
            </p:cNvPr>
            <p:cNvSpPr/>
            <p:nvPr/>
          </p:nvSpPr>
          <p:spPr>
            <a:xfrm rot="5400000">
              <a:off x="2983944" y="1904687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1DD0A054-EE91-447A-8420-4FA0CB0684D8}"/>
                </a:ext>
              </a:extLst>
            </p:cNvPr>
            <p:cNvSpPr/>
            <p:nvPr/>
          </p:nvSpPr>
          <p:spPr>
            <a:xfrm rot="16200000">
              <a:off x="2733443" y="2087347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20AF8943-D281-4F13-8FAE-BFDB3997CD6E}"/>
                </a:ext>
              </a:extLst>
            </p:cNvPr>
            <p:cNvSpPr/>
            <p:nvPr/>
          </p:nvSpPr>
          <p:spPr>
            <a:xfrm rot="16200000">
              <a:off x="2487043" y="2068928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D0ACC4B1-C649-4400-8135-44D2EA32F695}"/>
                </a:ext>
              </a:extLst>
            </p:cNvPr>
            <p:cNvSpPr/>
            <p:nvPr/>
          </p:nvSpPr>
          <p:spPr>
            <a:xfrm rot="16200000">
              <a:off x="2514350" y="2232080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5429A704-996C-4E79-81F6-9A559310CFC2}"/>
                </a:ext>
              </a:extLst>
            </p:cNvPr>
            <p:cNvSpPr/>
            <p:nvPr/>
          </p:nvSpPr>
          <p:spPr>
            <a:xfrm rot="5400000">
              <a:off x="2585494" y="2070968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59619053-E0D1-4908-B034-01B1D5D21285}"/>
                </a:ext>
              </a:extLst>
            </p:cNvPr>
            <p:cNvSpPr/>
            <p:nvPr/>
          </p:nvSpPr>
          <p:spPr>
            <a:xfrm rot="5400000">
              <a:off x="2771840" y="2333607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0AB0F683-CBB8-4ACF-B73A-77E6D54BF76E}"/>
                </a:ext>
              </a:extLst>
            </p:cNvPr>
            <p:cNvSpPr/>
            <p:nvPr/>
          </p:nvSpPr>
          <p:spPr>
            <a:xfrm rot="5400000">
              <a:off x="2795052" y="2214177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5890F570-4913-43B0-B60B-990436074CFF}"/>
                </a:ext>
              </a:extLst>
            </p:cNvPr>
            <p:cNvSpPr/>
            <p:nvPr/>
          </p:nvSpPr>
          <p:spPr>
            <a:xfrm rot="5400000">
              <a:off x="2878477" y="2064802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1B5ABD58-7959-4C8B-8927-7E84096A1707}"/>
                </a:ext>
              </a:extLst>
            </p:cNvPr>
            <p:cNvSpPr/>
            <p:nvPr/>
          </p:nvSpPr>
          <p:spPr>
            <a:xfrm rot="5400000">
              <a:off x="2649162" y="2289329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BB09CB06-6CE0-4201-A340-D4C911B1898D}"/>
                </a:ext>
              </a:extLst>
            </p:cNvPr>
            <p:cNvSpPr/>
            <p:nvPr/>
          </p:nvSpPr>
          <p:spPr>
            <a:xfrm rot="16200000">
              <a:off x="2595057" y="2214784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F26F3DD9-03B2-4F3E-8DF8-ECCFA426E3B0}"/>
                </a:ext>
              </a:extLst>
            </p:cNvPr>
            <p:cNvSpPr/>
            <p:nvPr/>
          </p:nvSpPr>
          <p:spPr>
            <a:xfrm rot="16200000">
              <a:off x="2672091" y="2002692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50065D1E-F27E-4135-A803-F3D9500B5C1E}"/>
                </a:ext>
              </a:extLst>
            </p:cNvPr>
            <p:cNvSpPr/>
            <p:nvPr/>
          </p:nvSpPr>
          <p:spPr>
            <a:xfrm rot="16200000">
              <a:off x="2691422" y="2181129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EAAECACA-5A71-42A9-82C1-9D1A1D3E859F}"/>
                </a:ext>
              </a:extLst>
            </p:cNvPr>
            <p:cNvSpPr/>
            <p:nvPr/>
          </p:nvSpPr>
          <p:spPr>
            <a:xfrm rot="5400000">
              <a:off x="2514654" y="2151753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22EBFCD9-0DC7-4572-B272-C170B7001EA9}"/>
                </a:ext>
              </a:extLst>
            </p:cNvPr>
            <p:cNvSpPr/>
            <p:nvPr/>
          </p:nvSpPr>
          <p:spPr>
            <a:xfrm rot="5400000">
              <a:off x="2827695" y="2132369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ECC39852-EAFC-4E2F-915B-A47D0E205B72}"/>
                </a:ext>
              </a:extLst>
            </p:cNvPr>
            <p:cNvSpPr/>
            <p:nvPr/>
          </p:nvSpPr>
          <p:spPr>
            <a:xfrm rot="5400000">
              <a:off x="2562427" y="2006504"/>
              <a:ext cx="53307" cy="533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AF410C73-D9AD-406A-A311-F719F9ECC273}"/>
                </a:ext>
              </a:extLst>
            </p:cNvPr>
            <p:cNvSpPr/>
            <p:nvPr/>
          </p:nvSpPr>
          <p:spPr>
            <a:xfrm rot="5400000">
              <a:off x="2907601" y="2201958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FF7B1476-2617-40C6-8B09-131C1E908E1C}"/>
                </a:ext>
              </a:extLst>
            </p:cNvPr>
            <p:cNvSpPr/>
            <p:nvPr/>
          </p:nvSpPr>
          <p:spPr>
            <a:xfrm rot="16200000">
              <a:off x="2653256" y="2365957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DB89CF20-9B4F-4453-9D36-C800FFE76520}"/>
                </a:ext>
              </a:extLst>
            </p:cNvPr>
            <p:cNvSpPr/>
            <p:nvPr/>
          </p:nvSpPr>
          <p:spPr>
            <a:xfrm rot="5400000">
              <a:off x="2729532" y="2272541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9DF32266-D03B-40E1-A230-B29495E108B9}"/>
                </a:ext>
              </a:extLst>
            </p:cNvPr>
            <p:cNvSpPr/>
            <p:nvPr/>
          </p:nvSpPr>
          <p:spPr>
            <a:xfrm rot="5400000">
              <a:off x="2566672" y="2309037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E64A9440-3BAC-47FC-B805-E0D6C5E17F3D}"/>
                </a:ext>
              </a:extLst>
            </p:cNvPr>
            <p:cNvSpPr/>
            <p:nvPr/>
          </p:nvSpPr>
          <p:spPr>
            <a:xfrm rot="5400000">
              <a:off x="2871720" y="2292485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F9E453A1-AD06-46B8-8ECC-D6AAB0998D5E}"/>
                </a:ext>
              </a:extLst>
            </p:cNvPr>
            <p:cNvSpPr/>
            <p:nvPr/>
          </p:nvSpPr>
          <p:spPr>
            <a:xfrm rot="16200000">
              <a:off x="2382057" y="1607196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5299B19A-7757-4C2E-95B4-EF288973AB34}"/>
                </a:ext>
              </a:extLst>
            </p:cNvPr>
            <p:cNvSpPr/>
            <p:nvPr/>
          </p:nvSpPr>
          <p:spPr>
            <a:xfrm rot="16200000">
              <a:off x="2485687" y="1548796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FE85570D-5F5D-48A3-8347-A8FF87A25494}"/>
                </a:ext>
              </a:extLst>
            </p:cNvPr>
            <p:cNvSpPr/>
            <p:nvPr/>
          </p:nvSpPr>
          <p:spPr>
            <a:xfrm rot="16200000">
              <a:off x="2162964" y="175192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EFF498C6-822D-43AC-AAA1-BBB9C088B003}"/>
                </a:ext>
              </a:extLst>
            </p:cNvPr>
            <p:cNvSpPr/>
            <p:nvPr/>
          </p:nvSpPr>
          <p:spPr>
            <a:xfrm rot="5400000">
              <a:off x="4397158" y="3514840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0B0CD930-69BA-4AF3-8360-41286C18FC79}"/>
                </a:ext>
              </a:extLst>
            </p:cNvPr>
            <p:cNvSpPr/>
            <p:nvPr/>
          </p:nvSpPr>
          <p:spPr>
            <a:xfrm rot="5400000">
              <a:off x="2420454" y="1853455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63CFB003-27E4-4FDF-9028-A0C3E9B3B2F4}"/>
                </a:ext>
              </a:extLst>
            </p:cNvPr>
            <p:cNvSpPr/>
            <p:nvPr/>
          </p:nvSpPr>
          <p:spPr>
            <a:xfrm rot="5400000">
              <a:off x="2443666" y="1734026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A63A50B-3E72-4302-84B6-9DE008A1DBD5}"/>
                </a:ext>
              </a:extLst>
            </p:cNvPr>
            <p:cNvSpPr/>
            <p:nvPr/>
          </p:nvSpPr>
          <p:spPr>
            <a:xfrm rot="5400000">
              <a:off x="2576745" y="1627441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50FCCEEF-5CA4-4ED6-A883-8B54854C1716}"/>
                </a:ext>
              </a:extLst>
            </p:cNvPr>
            <p:cNvSpPr/>
            <p:nvPr/>
          </p:nvSpPr>
          <p:spPr>
            <a:xfrm rot="5400000">
              <a:off x="2297776" y="1809177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54F6E0F7-F4FD-456D-BEB8-B9171AA67D2F}"/>
                </a:ext>
              </a:extLst>
            </p:cNvPr>
            <p:cNvSpPr/>
            <p:nvPr/>
          </p:nvSpPr>
          <p:spPr>
            <a:xfrm rot="16200000">
              <a:off x="2243672" y="1734633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89BD14A4-2E5E-4B83-A5E2-D517BD4299A2}"/>
                </a:ext>
              </a:extLst>
            </p:cNvPr>
            <p:cNvSpPr/>
            <p:nvPr/>
          </p:nvSpPr>
          <p:spPr>
            <a:xfrm rot="16200000">
              <a:off x="2320705" y="1522541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DD26FB60-77FC-471A-A0FF-9319297684B8}"/>
                </a:ext>
              </a:extLst>
            </p:cNvPr>
            <p:cNvSpPr/>
            <p:nvPr/>
          </p:nvSpPr>
          <p:spPr>
            <a:xfrm rot="16200000">
              <a:off x="2340036" y="1700978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7ABF10D6-67AF-47D6-ADEE-1BA3A4805F65}"/>
                </a:ext>
              </a:extLst>
            </p:cNvPr>
            <p:cNvSpPr/>
            <p:nvPr/>
          </p:nvSpPr>
          <p:spPr>
            <a:xfrm rot="5400000">
              <a:off x="2494564" y="1515934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207CF5B7-2905-4565-856F-005F32B6CA63}"/>
                </a:ext>
              </a:extLst>
            </p:cNvPr>
            <p:cNvSpPr/>
            <p:nvPr/>
          </p:nvSpPr>
          <p:spPr>
            <a:xfrm rot="5400000">
              <a:off x="2476310" y="1652218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D8D8419C-D5E5-463D-B0CA-E4DF96995E86}"/>
                </a:ext>
              </a:extLst>
            </p:cNvPr>
            <p:cNvSpPr/>
            <p:nvPr/>
          </p:nvSpPr>
          <p:spPr>
            <a:xfrm rot="5400000">
              <a:off x="2104818" y="1812814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EB61336-9F8E-4F16-BE66-2B713B12FF38}"/>
                </a:ext>
              </a:extLst>
            </p:cNvPr>
            <p:cNvSpPr/>
            <p:nvPr/>
          </p:nvSpPr>
          <p:spPr>
            <a:xfrm rot="5400000">
              <a:off x="2551538" y="1686661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1588454F-AA73-4181-906F-656B7453D38F}"/>
                </a:ext>
              </a:extLst>
            </p:cNvPr>
            <p:cNvSpPr/>
            <p:nvPr/>
          </p:nvSpPr>
          <p:spPr>
            <a:xfrm rot="16200000">
              <a:off x="2301871" y="1885806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6FCB90B1-233E-4E04-8508-60177E7F7488}"/>
                </a:ext>
              </a:extLst>
            </p:cNvPr>
            <p:cNvSpPr/>
            <p:nvPr/>
          </p:nvSpPr>
          <p:spPr>
            <a:xfrm rot="5400000">
              <a:off x="2378146" y="1792390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1F9899B4-0EEC-480B-9353-5AA450C7A2CB}"/>
                </a:ext>
              </a:extLst>
            </p:cNvPr>
            <p:cNvSpPr/>
            <p:nvPr/>
          </p:nvSpPr>
          <p:spPr>
            <a:xfrm rot="5400000">
              <a:off x="2215287" y="1828886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A8F98CC9-D526-439E-9659-8CAB6D630D84}"/>
                </a:ext>
              </a:extLst>
            </p:cNvPr>
            <p:cNvSpPr/>
            <p:nvPr/>
          </p:nvSpPr>
          <p:spPr>
            <a:xfrm rot="5400000">
              <a:off x="2520335" y="1812334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00009019-FF30-4F38-8397-E84AD5A57126}"/>
                </a:ext>
              </a:extLst>
            </p:cNvPr>
            <p:cNvSpPr/>
            <p:nvPr/>
          </p:nvSpPr>
          <p:spPr>
            <a:xfrm rot="16200000">
              <a:off x="2269834" y="1994994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36484785-E23F-4A56-9936-2362E6548E69}"/>
                </a:ext>
              </a:extLst>
            </p:cNvPr>
            <p:cNvSpPr/>
            <p:nvPr/>
          </p:nvSpPr>
          <p:spPr>
            <a:xfrm rot="16200000">
              <a:off x="2041833" y="1952956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2994902B-BAFA-4E0D-B8CA-F7942679BBCF}"/>
                </a:ext>
              </a:extLst>
            </p:cNvPr>
            <p:cNvSpPr/>
            <p:nvPr/>
          </p:nvSpPr>
          <p:spPr>
            <a:xfrm rot="16200000">
              <a:off x="2050741" y="2139727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FCFDF5E2-A2AD-4BDF-B459-1330B68A770F}"/>
                </a:ext>
              </a:extLst>
            </p:cNvPr>
            <p:cNvSpPr/>
            <p:nvPr/>
          </p:nvSpPr>
          <p:spPr>
            <a:xfrm rot="5400000">
              <a:off x="2121885" y="1978615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6FE550D9-CB78-449B-8D44-3E0603B3C447}"/>
                </a:ext>
              </a:extLst>
            </p:cNvPr>
            <p:cNvSpPr/>
            <p:nvPr/>
          </p:nvSpPr>
          <p:spPr>
            <a:xfrm rot="5400000">
              <a:off x="2308231" y="2241254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BB072E5F-4D09-4890-9E36-279C408C431B}"/>
                </a:ext>
              </a:extLst>
            </p:cNvPr>
            <p:cNvSpPr/>
            <p:nvPr/>
          </p:nvSpPr>
          <p:spPr>
            <a:xfrm rot="5400000">
              <a:off x="2331443" y="2121824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02BA160C-CE41-4ADE-B6D0-6FCD4D276CF4}"/>
                </a:ext>
              </a:extLst>
            </p:cNvPr>
            <p:cNvSpPr/>
            <p:nvPr/>
          </p:nvSpPr>
          <p:spPr>
            <a:xfrm rot="5400000">
              <a:off x="2414868" y="197244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F89A9C87-A9AB-4ADC-B97B-029AA7AB7A2B}"/>
                </a:ext>
              </a:extLst>
            </p:cNvPr>
            <p:cNvSpPr/>
            <p:nvPr/>
          </p:nvSpPr>
          <p:spPr>
            <a:xfrm rot="5400000">
              <a:off x="2185553" y="2196976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E7249992-31BB-438E-8818-4C938476AC1A}"/>
                </a:ext>
              </a:extLst>
            </p:cNvPr>
            <p:cNvSpPr/>
            <p:nvPr/>
          </p:nvSpPr>
          <p:spPr>
            <a:xfrm rot="16200000">
              <a:off x="2131448" y="2122431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C747B20C-2645-461B-B246-67E593ECA07D}"/>
                </a:ext>
              </a:extLst>
            </p:cNvPr>
            <p:cNvSpPr/>
            <p:nvPr/>
          </p:nvSpPr>
          <p:spPr>
            <a:xfrm rot="16200000">
              <a:off x="2208482" y="1910339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CAEB5362-47B1-43C3-9245-47D44D21F047}"/>
                </a:ext>
              </a:extLst>
            </p:cNvPr>
            <p:cNvSpPr/>
            <p:nvPr/>
          </p:nvSpPr>
          <p:spPr>
            <a:xfrm rot="16200000">
              <a:off x="2227813" y="2088776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B70403F-7B6A-4BDD-809B-CF5A91EC1DC6}"/>
                </a:ext>
              </a:extLst>
            </p:cNvPr>
            <p:cNvSpPr/>
            <p:nvPr/>
          </p:nvSpPr>
          <p:spPr>
            <a:xfrm rot="5400000">
              <a:off x="2051045" y="2059400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B63746F-6899-47F2-826E-E38D287D9F88}"/>
                </a:ext>
              </a:extLst>
            </p:cNvPr>
            <p:cNvSpPr/>
            <p:nvPr/>
          </p:nvSpPr>
          <p:spPr>
            <a:xfrm rot="5400000">
              <a:off x="2364086" y="2040016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205622E6-5EF5-4119-A793-0B70D2AACDBA}"/>
                </a:ext>
              </a:extLst>
            </p:cNvPr>
            <p:cNvSpPr/>
            <p:nvPr/>
          </p:nvSpPr>
          <p:spPr>
            <a:xfrm rot="5400000">
              <a:off x="2098818" y="1914151"/>
              <a:ext cx="53307" cy="533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0E8303ED-DFF0-410E-91A8-55979212E2D2}"/>
                </a:ext>
              </a:extLst>
            </p:cNvPr>
            <p:cNvSpPr/>
            <p:nvPr/>
          </p:nvSpPr>
          <p:spPr>
            <a:xfrm rot="5400000">
              <a:off x="2443992" y="2109605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0C428388-34B8-4CA6-860F-A57A7DA2C512}"/>
                </a:ext>
              </a:extLst>
            </p:cNvPr>
            <p:cNvSpPr/>
            <p:nvPr/>
          </p:nvSpPr>
          <p:spPr>
            <a:xfrm rot="16200000">
              <a:off x="2189647" y="2273604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A8CD1CBE-1270-4192-ABFA-3C70D09FB64E}"/>
                </a:ext>
              </a:extLst>
            </p:cNvPr>
            <p:cNvSpPr/>
            <p:nvPr/>
          </p:nvSpPr>
          <p:spPr>
            <a:xfrm rot="5400000">
              <a:off x="2265923" y="2180188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13309015-625F-424A-A783-057A423477CA}"/>
                </a:ext>
              </a:extLst>
            </p:cNvPr>
            <p:cNvSpPr/>
            <p:nvPr/>
          </p:nvSpPr>
          <p:spPr>
            <a:xfrm rot="5400000">
              <a:off x="2103063" y="2216684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634BD233-EC0C-4495-AC49-A2D42004FDD7}"/>
                </a:ext>
              </a:extLst>
            </p:cNvPr>
            <p:cNvSpPr/>
            <p:nvPr/>
          </p:nvSpPr>
          <p:spPr>
            <a:xfrm rot="5400000">
              <a:off x="2408111" y="2200132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A13E528C-AA7B-4561-B8CA-B58096016602}"/>
                </a:ext>
              </a:extLst>
            </p:cNvPr>
            <p:cNvSpPr/>
            <p:nvPr/>
          </p:nvSpPr>
          <p:spPr>
            <a:xfrm rot="16200000">
              <a:off x="1754618" y="1897566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19BD84B4-7A4C-4E0F-B5CD-108E8C616819}"/>
                </a:ext>
              </a:extLst>
            </p:cNvPr>
            <p:cNvSpPr/>
            <p:nvPr/>
          </p:nvSpPr>
          <p:spPr>
            <a:xfrm rot="16200000">
              <a:off x="1847790" y="1846396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4D82021D-09BE-4819-AD1D-BCA160960F6A}"/>
                </a:ext>
              </a:extLst>
            </p:cNvPr>
            <p:cNvSpPr/>
            <p:nvPr/>
          </p:nvSpPr>
          <p:spPr>
            <a:xfrm rot="16200000">
              <a:off x="1564333" y="2037812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F50D9C39-6104-49E2-B657-68170F07C055}"/>
                </a:ext>
              </a:extLst>
            </p:cNvPr>
            <p:cNvSpPr/>
            <p:nvPr/>
          </p:nvSpPr>
          <p:spPr>
            <a:xfrm rot="5400000" flipH="1" flipV="1">
              <a:off x="1685065" y="1965721"/>
              <a:ext cx="58730" cy="587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457B6C25-122C-4220-80EB-DBF19662485C}"/>
                </a:ext>
              </a:extLst>
            </p:cNvPr>
            <p:cNvSpPr/>
            <p:nvPr/>
          </p:nvSpPr>
          <p:spPr>
            <a:xfrm rot="5400000">
              <a:off x="1829619" y="2134620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1711EC63-8E9E-48E6-8E63-00ED803F970D}"/>
                </a:ext>
              </a:extLst>
            </p:cNvPr>
            <p:cNvSpPr/>
            <p:nvPr/>
          </p:nvSpPr>
          <p:spPr>
            <a:xfrm rot="5400000">
              <a:off x="1845035" y="2019909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66942CE3-4620-4AD1-AA86-E045115EBB50}"/>
                </a:ext>
              </a:extLst>
            </p:cNvPr>
            <p:cNvSpPr/>
            <p:nvPr/>
          </p:nvSpPr>
          <p:spPr>
            <a:xfrm rot="5400000">
              <a:off x="1965808" y="1915673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4A4566E3-44DB-485C-B4B2-A94EBF721562}"/>
                </a:ext>
              </a:extLst>
            </p:cNvPr>
            <p:cNvSpPr/>
            <p:nvPr/>
          </p:nvSpPr>
          <p:spPr>
            <a:xfrm rot="5400000">
              <a:off x="1699145" y="2095060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18DD1200-CE1E-4BFE-AB84-F2DBB3D98AC9}"/>
                </a:ext>
              </a:extLst>
            </p:cNvPr>
            <p:cNvSpPr/>
            <p:nvPr/>
          </p:nvSpPr>
          <p:spPr>
            <a:xfrm rot="16200000">
              <a:off x="1645041" y="2020516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A33CA92A-0ACF-4981-8FF8-FA30249EB298}"/>
                </a:ext>
              </a:extLst>
            </p:cNvPr>
            <p:cNvSpPr/>
            <p:nvPr/>
          </p:nvSpPr>
          <p:spPr>
            <a:xfrm rot="16200000">
              <a:off x="1922430" y="2202120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B52D9583-1FB4-41D2-83B0-15C4219A98F1}"/>
                </a:ext>
              </a:extLst>
            </p:cNvPr>
            <p:cNvSpPr/>
            <p:nvPr/>
          </p:nvSpPr>
          <p:spPr>
            <a:xfrm rot="16200000">
              <a:off x="1741405" y="1986861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793E6D41-6CDF-44A2-BF72-998542FF7EC4}"/>
                </a:ext>
              </a:extLst>
            </p:cNvPr>
            <p:cNvSpPr/>
            <p:nvPr/>
          </p:nvSpPr>
          <p:spPr>
            <a:xfrm rot="5400000">
              <a:off x="2038665" y="2280292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5A62356C-2EFB-4A40-97AE-DF360946705F}"/>
                </a:ext>
              </a:extLst>
            </p:cNvPr>
            <p:cNvSpPr/>
            <p:nvPr/>
          </p:nvSpPr>
          <p:spPr>
            <a:xfrm rot="5400000">
              <a:off x="1877679" y="1938101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6B478F3-02CB-463D-8C2B-4ACAA7A13A04}"/>
                </a:ext>
              </a:extLst>
            </p:cNvPr>
            <p:cNvSpPr/>
            <p:nvPr/>
          </p:nvSpPr>
          <p:spPr>
            <a:xfrm rot="5400000">
              <a:off x="1521601" y="2114618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EE553364-9976-4660-95C5-F40E9E6CE769}"/>
                </a:ext>
              </a:extLst>
            </p:cNvPr>
            <p:cNvSpPr/>
            <p:nvPr/>
          </p:nvSpPr>
          <p:spPr>
            <a:xfrm rot="5400000">
              <a:off x="1957584" y="2007690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CC827D7F-A780-471F-B51D-278B4CF13C4A}"/>
                </a:ext>
              </a:extLst>
            </p:cNvPr>
            <p:cNvSpPr/>
            <p:nvPr/>
          </p:nvSpPr>
          <p:spPr>
            <a:xfrm rot="16200000">
              <a:off x="1703240" y="2171689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941C6408-8D0C-4EB2-83D7-5B769A89A8AC}"/>
                </a:ext>
              </a:extLst>
            </p:cNvPr>
            <p:cNvSpPr/>
            <p:nvPr/>
          </p:nvSpPr>
          <p:spPr>
            <a:xfrm rot="5400000">
              <a:off x="1779515" y="2078273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3E0ED187-87D5-43AD-975C-3987BC9B7D8A}"/>
                </a:ext>
              </a:extLst>
            </p:cNvPr>
            <p:cNvSpPr/>
            <p:nvPr/>
          </p:nvSpPr>
          <p:spPr>
            <a:xfrm rot="5400000">
              <a:off x="1616656" y="211476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2E3FCFB5-7AB2-4B0E-8FDC-7F45DEF93344}"/>
                </a:ext>
              </a:extLst>
            </p:cNvPr>
            <p:cNvSpPr/>
            <p:nvPr/>
          </p:nvSpPr>
          <p:spPr>
            <a:xfrm rot="5400000">
              <a:off x="1902327" y="2090308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7E8C29B0-6B2C-410B-9A75-94AF1A014FE5}"/>
                </a:ext>
              </a:extLst>
            </p:cNvPr>
            <p:cNvSpPr/>
            <p:nvPr/>
          </p:nvSpPr>
          <p:spPr>
            <a:xfrm rot="5400000">
              <a:off x="1820978" y="2231157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B1A973F7-ADCD-4161-A652-D49236C93748}"/>
                </a:ext>
              </a:extLst>
            </p:cNvPr>
            <p:cNvSpPr/>
            <p:nvPr/>
          </p:nvSpPr>
          <p:spPr>
            <a:xfrm rot="16200000">
              <a:off x="1609851" y="2196222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B630E2CE-CDA3-4B74-AACD-12B76AB79972}"/>
                </a:ext>
              </a:extLst>
            </p:cNvPr>
            <p:cNvSpPr/>
            <p:nvPr/>
          </p:nvSpPr>
          <p:spPr>
            <a:xfrm rot="5400000">
              <a:off x="1482178" y="2192500"/>
              <a:ext cx="99630" cy="9963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36E95727-C1E8-4670-98AB-A8F8656D7D22}"/>
                </a:ext>
              </a:extLst>
            </p:cNvPr>
            <p:cNvSpPr/>
            <p:nvPr/>
          </p:nvSpPr>
          <p:spPr>
            <a:xfrm rot="16200000">
              <a:off x="1536546" y="2272508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60C4434C-AD06-4DC5-9985-060B09440E02}"/>
                </a:ext>
              </a:extLst>
            </p:cNvPr>
            <p:cNvSpPr/>
            <p:nvPr/>
          </p:nvSpPr>
          <p:spPr>
            <a:xfrm rot="16200000">
              <a:off x="1317453" y="2417241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9F5D8A2A-C213-446F-B487-91024E309479}"/>
                </a:ext>
              </a:extLst>
            </p:cNvPr>
            <p:cNvSpPr/>
            <p:nvPr/>
          </p:nvSpPr>
          <p:spPr>
            <a:xfrm rot="5400000">
              <a:off x="1399473" y="2253341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07101AB9-181A-4F67-A95A-91547F10F866}"/>
                </a:ext>
              </a:extLst>
            </p:cNvPr>
            <p:cNvSpPr/>
            <p:nvPr/>
          </p:nvSpPr>
          <p:spPr>
            <a:xfrm rot="5400000">
              <a:off x="1558539" y="2519706"/>
              <a:ext cx="64460" cy="644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378FEB31-310A-4A57-B1E1-920E10B9F04A}"/>
                </a:ext>
              </a:extLst>
            </p:cNvPr>
            <p:cNvSpPr/>
            <p:nvPr/>
          </p:nvSpPr>
          <p:spPr>
            <a:xfrm rot="5400000">
              <a:off x="1598155" y="2399338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EAD48B54-96C2-4352-A1E6-A1F9BA800809}"/>
                </a:ext>
              </a:extLst>
            </p:cNvPr>
            <p:cNvSpPr/>
            <p:nvPr/>
          </p:nvSpPr>
          <p:spPr>
            <a:xfrm rot="5400000">
              <a:off x="1452265" y="2474490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EC5939C6-C02B-439C-A0BC-B6C809DBFD64}"/>
                </a:ext>
              </a:extLst>
            </p:cNvPr>
            <p:cNvSpPr/>
            <p:nvPr/>
          </p:nvSpPr>
          <p:spPr>
            <a:xfrm rot="16200000">
              <a:off x="1398160" y="2399945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DB15C31E-237F-4016-9CEF-CCD27791010D}"/>
                </a:ext>
              </a:extLst>
            </p:cNvPr>
            <p:cNvSpPr/>
            <p:nvPr/>
          </p:nvSpPr>
          <p:spPr>
            <a:xfrm rot="16200000">
              <a:off x="1494525" y="2366290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D4A7B7FF-05B6-4784-B02E-A4094F62F45E}"/>
                </a:ext>
              </a:extLst>
            </p:cNvPr>
            <p:cNvSpPr/>
            <p:nvPr/>
          </p:nvSpPr>
          <p:spPr>
            <a:xfrm rot="5400000">
              <a:off x="1349581" y="2341888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8BD32BA8-1BFB-4F18-92D5-6215FC5EEC3C}"/>
                </a:ext>
              </a:extLst>
            </p:cNvPr>
            <p:cNvSpPr/>
            <p:nvPr/>
          </p:nvSpPr>
          <p:spPr>
            <a:xfrm rot="5400000">
              <a:off x="1630798" y="2317530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C400E7F6-827E-43DE-9067-F6138BF0305D}"/>
                </a:ext>
              </a:extLst>
            </p:cNvPr>
            <p:cNvSpPr/>
            <p:nvPr/>
          </p:nvSpPr>
          <p:spPr>
            <a:xfrm rot="5400000">
              <a:off x="1694347" y="2338104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B9DF2773-9323-4E7F-9586-FFAA17E417C0}"/>
                </a:ext>
              </a:extLst>
            </p:cNvPr>
            <p:cNvSpPr/>
            <p:nvPr/>
          </p:nvSpPr>
          <p:spPr>
            <a:xfrm rot="16200000">
              <a:off x="1456359" y="2551118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EA37A65A-ADE6-4C5B-9C9D-DCC7D0572D32}"/>
                </a:ext>
              </a:extLst>
            </p:cNvPr>
            <p:cNvSpPr/>
            <p:nvPr/>
          </p:nvSpPr>
          <p:spPr>
            <a:xfrm rot="5400000">
              <a:off x="1523884" y="2451097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DAD93246-6ADB-4CAC-A14A-84B7712A2E34}"/>
                </a:ext>
              </a:extLst>
            </p:cNvPr>
            <p:cNvSpPr/>
            <p:nvPr/>
          </p:nvSpPr>
          <p:spPr>
            <a:xfrm rot="5400000">
              <a:off x="1974809" y="2225391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BDE40237-308F-4996-94A4-3787216EE884}"/>
                </a:ext>
              </a:extLst>
            </p:cNvPr>
            <p:cNvSpPr/>
            <p:nvPr/>
          </p:nvSpPr>
          <p:spPr>
            <a:xfrm rot="5400000">
              <a:off x="1756899" y="2280888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C01AF9DC-2A70-4AF7-9F12-E8E693E38FC0}"/>
                </a:ext>
              </a:extLst>
            </p:cNvPr>
            <p:cNvSpPr/>
            <p:nvPr/>
          </p:nvSpPr>
          <p:spPr>
            <a:xfrm rot="16200000">
              <a:off x="1439111" y="2673083"/>
              <a:ext cx="45720" cy="457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036ECD73-09FB-4068-A38F-E3E42677C7CF}"/>
                </a:ext>
              </a:extLst>
            </p:cNvPr>
            <p:cNvSpPr/>
            <p:nvPr/>
          </p:nvSpPr>
          <p:spPr>
            <a:xfrm rot="16200000">
              <a:off x="2875458" y="3413665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568BCBC6-F08B-4660-A773-536D7312E0BE}"/>
                </a:ext>
              </a:extLst>
            </p:cNvPr>
            <p:cNvSpPr/>
            <p:nvPr/>
          </p:nvSpPr>
          <p:spPr>
            <a:xfrm rot="16200000">
              <a:off x="1256954" y="2511337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6D08BCB6-348C-4CD3-A28D-9FB1DED28199}"/>
                </a:ext>
              </a:extLst>
            </p:cNvPr>
            <p:cNvSpPr/>
            <p:nvPr/>
          </p:nvSpPr>
          <p:spPr>
            <a:xfrm rot="5400000">
              <a:off x="1213423" y="2761492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738C6FA6-6EB5-4686-9C14-989143E8CDE5}"/>
                </a:ext>
              </a:extLst>
            </p:cNvPr>
            <p:cNvSpPr/>
            <p:nvPr/>
          </p:nvSpPr>
          <p:spPr>
            <a:xfrm rot="5400000">
              <a:off x="1251588" y="2677825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71891768-284D-4583-A06A-8FD215954854}"/>
                </a:ext>
              </a:extLst>
            </p:cNvPr>
            <p:cNvSpPr/>
            <p:nvPr/>
          </p:nvSpPr>
          <p:spPr>
            <a:xfrm rot="5400000">
              <a:off x="1087767" y="2711179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812169E2-3AE9-47AF-A0DB-C25D8FDFE766}"/>
                </a:ext>
              </a:extLst>
            </p:cNvPr>
            <p:cNvSpPr/>
            <p:nvPr/>
          </p:nvSpPr>
          <p:spPr>
            <a:xfrm rot="16200000">
              <a:off x="1022045" y="2815350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DA26D66D-C8A1-4FB9-9392-43B1189C301B}"/>
                </a:ext>
              </a:extLst>
            </p:cNvPr>
            <p:cNvSpPr/>
            <p:nvPr/>
          </p:nvSpPr>
          <p:spPr>
            <a:xfrm rot="16200000">
              <a:off x="1168013" y="2605041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6E432FD0-85D6-4EEE-8984-06D45FD3EB71}"/>
                </a:ext>
              </a:extLst>
            </p:cNvPr>
            <p:cNvSpPr/>
            <p:nvPr/>
          </p:nvSpPr>
          <p:spPr>
            <a:xfrm rot="5400000">
              <a:off x="1231753" y="2860818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2D7D224B-C277-4469-80B4-54EBBBECA483}"/>
                </a:ext>
              </a:extLst>
            </p:cNvPr>
            <p:cNvSpPr/>
            <p:nvPr/>
          </p:nvSpPr>
          <p:spPr>
            <a:xfrm rot="5400000">
              <a:off x="1265957" y="2594435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6794C83D-37D8-4561-AE7F-F24C7EA4C9C0}"/>
                </a:ext>
              </a:extLst>
            </p:cNvPr>
            <p:cNvSpPr/>
            <p:nvPr/>
          </p:nvSpPr>
          <p:spPr>
            <a:xfrm rot="5400000">
              <a:off x="1333137" y="2609452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09C48E32-AC6D-42BF-9697-51A01A6BCCE4}"/>
                </a:ext>
              </a:extLst>
            </p:cNvPr>
            <p:cNvSpPr/>
            <p:nvPr/>
          </p:nvSpPr>
          <p:spPr>
            <a:xfrm rot="16200000">
              <a:off x="1091861" y="2787807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64974545-3A6D-401F-A7CD-FC31A7FD339E}"/>
                </a:ext>
              </a:extLst>
            </p:cNvPr>
            <p:cNvSpPr/>
            <p:nvPr/>
          </p:nvSpPr>
          <p:spPr>
            <a:xfrm rot="5400000">
              <a:off x="1168137" y="2694391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7FB41AC8-1095-44EF-8A0F-07ECCFF98E54}"/>
                </a:ext>
              </a:extLst>
            </p:cNvPr>
            <p:cNvSpPr/>
            <p:nvPr/>
          </p:nvSpPr>
          <p:spPr>
            <a:xfrm rot="5400000">
              <a:off x="1050276" y="2891044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8A15765C-CF5D-4C9D-89C2-5D7A5D7D80D0}"/>
                </a:ext>
              </a:extLst>
            </p:cNvPr>
            <p:cNvSpPr/>
            <p:nvPr/>
          </p:nvSpPr>
          <p:spPr>
            <a:xfrm rot="5400000">
              <a:off x="1370223" y="2717533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2263D67F-C092-4DB9-A5BE-8A86F681CCC7}"/>
                </a:ext>
              </a:extLst>
            </p:cNvPr>
            <p:cNvSpPr/>
            <p:nvPr/>
          </p:nvSpPr>
          <p:spPr>
            <a:xfrm rot="16200000">
              <a:off x="1031366" y="2969551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5FC0A66A-3745-41D3-A85D-870D6C829EB0}"/>
                </a:ext>
              </a:extLst>
            </p:cNvPr>
            <p:cNvSpPr/>
            <p:nvPr/>
          </p:nvSpPr>
          <p:spPr>
            <a:xfrm rot="16200000">
              <a:off x="1134996" y="2911151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03906AEF-749E-4902-AA74-F6DA0EE977A5}"/>
                </a:ext>
              </a:extLst>
            </p:cNvPr>
            <p:cNvSpPr/>
            <p:nvPr/>
          </p:nvSpPr>
          <p:spPr>
            <a:xfrm rot="16200000">
              <a:off x="829445" y="3129851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7ABFFC6F-9029-4400-83E0-AB369C3D9F11}"/>
                </a:ext>
              </a:extLst>
            </p:cNvPr>
            <p:cNvSpPr/>
            <p:nvPr/>
          </p:nvSpPr>
          <p:spPr>
            <a:xfrm rot="5400000">
              <a:off x="911262" y="2963616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63090FDA-54D9-4B68-A185-BAE431DDC426}"/>
                </a:ext>
              </a:extLst>
            </p:cNvPr>
            <p:cNvSpPr/>
            <p:nvPr/>
          </p:nvSpPr>
          <p:spPr>
            <a:xfrm rot="5400000">
              <a:off x="1066109" y="3076950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7AE3BA6E-F43E-42E2-BE25-3A0303FD2284}"/>
                </a:ext>
              </a:extLst>
            </p:cNvPr>
            <p:cNvSpPr/>
            <p:nvPr/>
          </p:nvSpPr>
          <p:spPr>
            <a:xfrm rot="5400000">
              <a:off x="2451423" y="246667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CC1E5721-4743-4345-B42A-0D63EE362906}"/>
                </a:ext>
              </a:extLst>
            </p:cNvPr>
            <p:cNvSpPr/>
            <p:nvPr/>
          </p:nvSpPr>
          <p:spPr>
            <a:xfrm rot="5400000">
              <a:off x="928466" y="3095418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2B4A4987-0FC6-46B8-99A8-5980466291F7}"/>
                </a:ext>
              </a:extLst>
            </p:cNvPr>
            <p:cNvSpPr/>
            <p:nvPr/>
          </p:nvSpPr>
          <p:spPr>
            <a:xfrm rot="16200000">
              <a:off x="895362" y="3161815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FDF30EC7-2A73-4609-8B63-9FA8382CFD63}"/>
                </a:ext>
              </a:extLst>
            </p:cNvPr>
            <p:cNvSpPr/>
            <p:nvPr/>
          </p:nvSpPr>
          <p:spPr>
            <a:xfrm rot="16200000">
              <a:off x="970014" y="2884896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F2D38B12-143B-4F17-9675-4A6DFCF8D72F}"/>
                </a:ext>
              </a:extLst>
            </p:cNvPr>
            <p:cNvSpPr/>
            <p:nvPr/>
          </p:nvSpPr>
          <p:spPr>
            <a:xfrm rot="16200000">
              <a:off x="989345" y="3063333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AF437C7A-4AC5-4F91-910B-1A24F2A2E46D}"/>
                </a:ext>
              </a:extLst>
            </p:cNvPr>
            <p:cNvSpPr/>
            <p:nvPr/>
          </p:nvSpPr>
          <p:spPr>
            <a:xfrm rot="5400000">
              <a:off x="860230" y="3061275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38ADF543-0BA3-494F-8FF1-2651B908C5F7}"/>
                </a:ext>
              </a:extLst>
            </p:cNvPr>
            <p:cNvSpPr/>
            <p:nvPr/>
          </p:nvSpPr>
          <p:spPr>
            <a:xfrm rot="5400000">
              <a:off x="1125619" y="3014573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7323BF16-30F4-4954-8A6D-E58449F9E30C}"/>
                </a:ext>
              </a:extLst>
            </p:cNvPr>
            <p:cNvSpPr/>
            <p:nvPr/>
          </p:nvSpPr>
          <p:spPr>
            <a:xfrm rot="5400000">
              <a:off x="760111" y="3239146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3D3F5E4E-4AB0-4837-9A04-417B99713249}"/>
                </a:ext>
              </a:extLst>
            </p:cNvPr>
            <p:cNvSpPr/>
            <p:nvPr/>
          </p:nvSpPr>
          <p:spPr>
            <a:xfrm rot="5400000">
              <a:off x="1349789" y="2497161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F895465D-99F8-4649-AA83-95AC40E9DF04}"/>
                </a:ext>
              </a:extLst>
            </p:cNvPr>
            <p:cNvSpPr/>
            <p:nvPr/>
          </p:nvSpPr>
          <p:spPr>
            <a:xfrm rot="16200000">
              <a:off x="919239" y="3207466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31582727-5D04-4B27-AFEA-A59557AC4110}"/>
                </a:ext>
              </a:extLst>
            </p:cNvPr>
            <p:cNvSpPr/>
            <p:nvPr/>
          </p:nvSpPr>
          <p:spPr>
            <a:xfrm rot="5400000">
              <a:off x="1019168" y="3157813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4B40F87F-96F7-4569-A1B6-9E6EBB2067E9}"/>
                </a:ext>
              </a:extLst>
            </p:cNvPr>
            <p:cNvSpPr/>
            <p:nvPr/>
          </p:nvSpPr>
          <p:spPr>
            <a:xfrm rot="5400000">
              <a:off x="855781" y="3233815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C5591D69-AA56-46ED-B6D5-B9281416C594}"/>
                </a:ext>
              </a:extLst>
            </p:cNvPr>
            <p:cNvSpPr/>
            <p:nvPr/>
          </p:nvSpPr>
          <p:spPr>
            <a:xfrm rot="5400000">
              <a:off x="468364" y="3813608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B241A695-528F-4DF9-B9C6-73C1329424E4}"/>
                </a:ext>
              </a:extLst>
            </p:cNvPr>
            <p:cNvSpPr/>
            <p:nvPr/>
          </p:nvSpPr>
          <p:spPr>
            <a:xfrm rot="5400000">
              <a:off x="2495303" y="2385241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E05BC002-A4B6-4FD6-8A92-1C8B190DDF7F}"/>
                </a:ext>
              </a:extLst>
            </p:cNvPr>
            <p:cNvSpPr/>
            <p:nvPr/>
          </p:nvSpPr>
          <p:spPr>
            <a:xfrm rot="16200000">
              <a:off x="857844" y="3310025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FF9C2FDE-6055-45FB-A17D-A7A647728176}"/>
                </a:ext>
              </a:extLst>
            </p:cNvPr>
            <p:cNvSpPr/>
            <p:nvPr/>
          </p:nvSpPr>
          <p:spPr>
            <a:xfrm rot="5400000">
              <a:off x="779017" y="3319500"/>
              <a:ext cx="53307" cy="533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2B448E57-ABAD-45F6-B34D-517F5323DD91}"/>
                </a:ext>
              </a:extLst>
            </p:cNvPr>
            <p:cNvSpPr/>
            <p:nvPr/>
          </p:nvSpPr>
          <p:spPr>
            <a:xfrm rot="16200000">
              <a:off x="704074" y="3421439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6B859588-CEF3-49A4-8F38-BB3C05FD6A41}"/>
                </a:ext>
              </a:extLst>
            </p:cNvPr>
            <p:cNvSpPr/>
            <p:nvPr/>
          </p:nvSpPr>
          <p:spPr>
            <a:xfrm rot="16200000">
              <a:off x="778232" y="3370732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1428927B-F908-48A3-A74F-13A229C93006}"/>
                </a:ext>
              </a:extLst>
            </p:cNvPr>
            <p:cNvSpPr/>
            <p:nvPr/>
          </p:nvSpPr>
          <p:spPr>
            <a:xfrm rot="16200000">
              <a:off x="499653" y="3565958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D7A3F387-FCE9-4527-B25F-9CE93B241485}"/>
                </a:ext>
              </a:extLst>
            </p:cNvPr>
            <p:cNvSpPr/>
            <p:nvPr/>
          </p:nvSpPr>
          <p:spPr>
            <a:xfrm rot="5400000">
              <a:off x="1993855" y="2408311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8E7ED53F-DA85-45DD-A8FF-688BFC547616}"/>
                </a:ext>
              </a:extLst>
            </p:cNvPr>
            <p:cNvSpPr/>
            <p:nvPr/>
          </p:nvSpPr>
          <p:spPr>
            <a:xfrm rot="5400000">
              <a:off x="2380787" y="2744032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91FB5304-AD3A-430E-9A5E-F3D98E7DCA48}"/>
                </a:ext>
              </a:extLst>
            </p:cNvPr>
            <p:cNvSpPr/>
            <p:nvPr/>
          </p:nvSpPr>
          <p:spPr>
            <a:xfrm rot="5400000">
              <a:off x="619793" y="3623420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12EE2796-DB00-4F19-A2DE-21C256E3307D}"/>
                </a:ext>
              </a:extLst>
            </p:cNvPr>
            <p:cNvSpPr/>
            <p:nvPr/>
          </p:nvSpPr>
          <p:spPr>
            <a:xfrm rot="16200000">
              <a:off x="570953" y="3564853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96552708-5DE3-4EEE-8D2E-05B68CDCEDF3}"/>
                </a:ext>
              </a:extLst>
            </p:cNvPr>
            <p:cNvSpPr/>
            <p:nvPr/>
          </p:nvSpPr>
          <p:spPr>
            <a:xfrm rot="16200000" flipH="1">
              <a:off x="679980" y="3385161"/>
              <a:ext cx="45720" cy="4572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03DE5DBB-A655-4DF1-BD98-43A4D3AF3A6F}"/>
                </a:ext>
              </a:extLst>
            </p:cNvPr>
            <p:cNvSpPr/>
            <p:nvPr/>
          </p:nvSpPr>
          <p:spPr>
            <a:xfrm rot="16200000">
              <a:off x="662053" y="3515221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475BE0B5-96E4-42AB-9E49-2C2A91C5D003}"/>
                </a:ext>
              </a:extLst>
            </p:cNvPr>
            <p:cNvSpPr/>
            <p:nvPr/>
          </p:nvSpPr>
          <p:spPr>
            <a:xfrm rot="5400000">
              <a:off x="574150" y="3491930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194D0ABC-BBA2-4972-AAE7-63C4EA2210FE}"/>
                </a:ext>
              </a:extLst>
            </p:cNvPr>
            <p:cNvSpPr/>
            <p:nvPr/>
          </p:nvSpPr>
          <p:spPr>
            <a:xfrm rot="5400000">
              <a:off x="668547" y="3681092"/>
              <a:ext cx="45720" cy="4572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FD537B25-5F9C-4A07-898A-7995EE82D789}"/>
                </a:ext>
              </a:extLst>
            </p:cNvPr>
            <p:cNvSpPr/>
            <p:nvPr/>
          </p:nvSpPr>
          <p:spPr>
            <a:xfrm rot="5400000">
              <a:off x="440075" y="3635099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FAF8A2DB-DD4D-4F90-BB0F-8E188BF79A3C}"/>
                </a:ext>
              </a:extLst>
            </p:cNvPr>
            <p:cNvSpPr/>
            <p:nvPr/>
          </p:nvSpPr>
          <p:spPr>
            <a:xfrm rot="5400000">
              <a:off x="1958200" y="2117222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E94F6890-1861-4976-8735-24645F8560AF}"/>
                </a:ext>
              </a:extLst>
            </p:cNvPr>
            <p:cNvSpPr/>
            <p:nvPr/>
          </p:nvSpPr>
          <p:spPr>
            <a:xfrm rot="16200000">
              <a:off x="575905" y="3814517"/>
              <a:ext cx="45720" cy="4572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CA12830C-5287-4747-B5AE-FEFE3A8F332B}"/>
                </a:ext>
              </a:extLst>
            </p:cNvPr>
            <p:cNvSpPr/>
            <p:nvPr/>
          </p:nvSpPr>
          <p:spPr>
            <a:xfrm rot="5400000">
              <a:off x="697888" y="3608467"/>
              <a:ext cx="45720" cy="4572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5C0DC78D-43C3-4B59-BBA7-610B75454A8D}"/>
                </a:ext>
              </a:extLst>
            </p:cNvPr>
            <p:cNvSpPr/>
            <p:nvPr/>
          </p:nvSpPr>
          <p:spPr>
            <a:xfrm rot="5400000">
              <a:off x="537304" y="364312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C8565A34-ED22-49E4-B137-6216CD265544}"/>
                </a:ext>
              </a:extLst>
            </p:cNvPr>
            <p:cNvSpPr/>
            <p:nvPr/>
          </p:nvSpPr>
          <p:spPr>
            <a:xfrm rot="5400000">
              <a:off x="384518" y="3779196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2143E68F-12B1-439E-B219-3281518C73D7}"/>
                </a:ext>
              </a:extLst>
            </p:cNvPr>
            <p:cNvSpPr/>
            <p:nvPr/>
          </p:nvSpPr>
          <p:spPr>
            <a:xfrm rot="5400000">
              <a:off x="586549" y="374223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F98F35E3-15EA-444E-8465-34DF50C2D554}"/>
                </a:ext>
              </a:extLst>
            </p:cNvPr>
            <p:cNvSpPr/>
            <p:nvPr/>
          </p:nvSpPr>
          <p:spPr>
            <a:xfrm rot="16200000">
              <a:off x="2855395" y="2754117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6690EEE0-68B3-4F65-A092-0DB5E841AA27}"/>
                </a:ext>
              </a:extLst>
            </p:cNvPr>
            <p:cNvSpPr/>
            <p:nvPr/>
          </p:nvSpPr>
          <p:spPr>
            <a:xfrm rot="5400000">
              <a:off x="407548" y="3710507"/>
              <a:ext cx="53307" cy="533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88F0103E-EA19-4A5D-90C8-CD55FFAAC3D5}"/>
                </a:ext>
              </a:extLst>
            </p:cNvPr>
            <p:cNvSpPr/>
            <p:nvPr/>
          </p:nvSpPr>
          <p:spPr>
            <a:xfrm rot="16200000">
              <a:off x="2559264" y="3299481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43ABE0CF-BAB5-46E2-977C-BC59F9826472}"/>
                </a:ext>
              </a:extLst>
            </p:cNvPr>
            <p:cNvSpPr/>
            <p:nvPr/>
          </p:nvSpPr>
          <p:spPr>
            <a:xfrm rot="16200000">
              <a:off x="611502" y="3419526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4C5C5747-DA8B-4FE7-B4E1-D52FEEC58522}"/>
                </a:ext>
              </a:extLst>
            </p:cNvPr>
            <p:cNvSpPr/>
            <p:nvPr/>
          </p:nvSpPr>
          <p:spPr>
            <a:xfrm rot="16200000" flipH="1" flipV="1">
              <a:off x="494392" y="3711059"/>
              <a:ext cx="45720" cy="4572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A75CA390-32E6-4510-B5F2-14CC88E80E21}"/>
                </a:ext>
              </a:extLst>
            </p:cNvPr>
            <p:cNvSpPr/>
            <p:nvPr/>
          </p:nvSpPr>
          <p:spPr>
            <a:xfrm rot="5400000">
              <a:off x="710782" y="3331894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79C902F4-C9EA-49D0-8178-3B0B8D166B98}"/>
                </a:ext>
              </a:extLst>
            </p:cNvPr>
            <p:cNvSpPr/>
            <p:nvPr/>
          </p:nvSpPr>
          <p:spPr>
            <a:xfrm rot="16200000">
              <a:off x="442727" y="3972211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82A18D4D-DDCD-4A82-8F66-A3FD728E1914}"/>
                </a:ext>
              </a:extLst>
            </p:cNvPr>
            <p:cNvSpPr/>
            <p:nvPr/>
          </p:nvSpPr>
          <p:spPr>
            <a:xfrm rot="16200000">
              <a:off x="466574" y="3762918"/>
              <a:ext cx="45720" cy="4572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F478E7FC-60C7-4F7D-899F-1EA390CFCB66}"/>
                </a:ext>
              </a:extLst>
            </p:cNvPr>
            <p:cNvSpPr/>
            <p:nvPr/>
          </p:nvSpPr>
          <p:spPr>
            <a:xfrm rot="5400000">
              <a:off x="401544" y="3844001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FF26AB3E-4DF2-4A43-BC33-858418FD61F9}"/>
                </a:ext>
              </a:extLst>
            </p:cNvPr>
            <p:cNvSpPr/>
            <p:nvPr/>
          </p:nvSpPr>
          <p:spPr>
            <a:xfrm rot="5400000">
              <a:off x="606838" y="3691231"/>
              <a:ext cx="45720" cy="4572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7D357AE8-BD7A-44DA-A6CA-7ABC8C0FB530}"/>
                </a:ext>
              </a:extLst>
            </p:cNvPr>
            <p:cNvSpPr/>
            <p:nvPr/>
          </p:nvSpPr>
          <p:spPr>
            <a:xfrm rot="5400000">
              <a:off x="468993" y="3884046"/>
              <a:ext cx="51496" cy="514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B1E27855-9F00-4F43-BF12-62C05AB1E989}"/>
                </a:ext>
              </a:extLst>
            </p:cNvPr>
            <p:cNvSpPr/>
            <p:nvPr/>
          </p:nvSpPr>
          <p:spPr>
            <a:xfrm rot="5400000">
              <a:off x="1303700" y="2751038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4A6543A6-8894-4C64-B3C1-8ACBC9E62D55}"/>
                </a:ext>
              </a:extLst>
            </p:cNvPr>
            <p:cNvSpPr/>
            <p:nvPr/>
          </p:nvSpPr>
          <p:spPr>
            <a:xfrm rot="5400000" flipH="1">
              <a:off x="816019" y="3206061"/>
              <a:ext cx="45720" cy="457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929598E-1202-42C2-9B14-ABE0D0910A43}"/>
                </a:ext>
              </a:extLst>
            </p:cNvPr>
            <p:cNvSpPr/>
            <p:nvPr/>
          </p:nvSpPr>
          <p:spPr>
            <a:xfrm rot="5400000">
              <a:off x="412005" y="3915757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9A6E48A0-761B-4487-990A-C574695FA7C1}"/>
                </a:ext>
              </a:extLst>
            </p:cNvPr>
            <p:cNvSpPr/>
            <p:nvPr/>
          </p:nvSpPr>
          <p:spPr>
            <a:xfrm rot="16200000">
              <a:off x="3237773" y="1891245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217EBE01-872A-4724-B50D-6B5BB834DF2C}"/>
                </a:ext>
              </a:extLst>
            </p:cNvPr>
            <p:cNvSpPr/>
            <p:nvPr/>
          </p:nvSpPr>
          <p:spPr>
            <a:xfrm rot="16200000">
              <a:off x="3018680" y="2035978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A8B959D6-5D4E-40AA-8B0D-D9CF2A2E0D89}"/>
                </a:ext>
              </a:extLst>
            </p:cNvPr>
            <p:cNvSpPr/>
            <p:nvPr/>
          </p:nvSpPr>
          <p:spPr>
            <a:xfrm rot="5400000">
              <a:off x="3089824" y="1874866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E3C6864A-23F2-4543-BDCB-C52AA6B6E884}"/>
                </a:ext>
              </a:extLst>
            </p:cNvPr>
            <p:cNvSpPr/>
            <p:nvPr/>
          </p:nvSpPr>
          <p:spPr>
            <a:xfrm rot="5400000">
              <a:off x="3276170" y="2137504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D2C0A4B0-9776-4870-A455-C273FEE08DA2}"/>
                </a:ext>
              </a:extLst>
            </p:cNvPr>
            <p:cNvSpPr/>
            <p:nvPr/>
          </p:nvSpPr>
          <p:spPr>
            <a:xfrm rot="5400000">
              <a:off x="3299382" y="2018075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3C7951F1-2048-455C-B375-7B9D162C62EA}"/>
                </a:ext>
              </a:extLst>
            </p:cNvPr>
            <p:cNvSpPr/>
            <p:nvPr/>
          </p:nvSpPr>
          <p:spPr>
            <a:xfrm rot="5400000">
              <a:off x="3153492" y="2093226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ED71EC73-0D97-456E-9EE4-BA615E1BAF09}"/>
                </a:ext>
              </a:extLst>
            </p:cNvPr>
            <p:cNvSpPr/>
            <p:nvPr/>
          </p:nvSpPr>
          <p:spPr>
            <a:xfrm rot="16200000">
              <a:off x="3099388" y="2018682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66DFC998-AF9C-40B5-934C-6790575EF6B4}"/>
                </a:ext>
              </a:extLst>
            </p:cNvPr>
            <p:cNvSpPr/>
            <p:nvPr/>
          </p:nvSpPr>
          <p:spPr>
            <a:xfrm rot="16200000">
              <a:off x="4313712" y="3494017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00C46AE1-DBC1-426F-B6B5-4A7E902DDC81}"/>
                </a:ext>
              </a:extLst>
            </p:cNvPr>
            <p:cNvSpPr/>
            <p:nvPr/>
          </p:nvSpPr>
          <p:spPr>
            <a:xfrm rot="16200000">
              <a:off x="3195752" y="1985027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E406962C-EE95-46C5-A3C6-412824A5CB47}"/>
                </a:ext>
              </a:extLst>
            </p:cNvPr>
            <p:cNvSpPr/>
            <p:nvPr/>
          </p:nvSpPr>
          <p:spPr>
            <a:xfrm rot="5400000">
              <a:off x="3018984" y="1955651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8F31FDBE-552A-484A-A83C-AA4C397506CC}"/>
                </a:ext>
              </a:extLst>
            </p:cNvPr>
            <p:cNvSpPr/>
            <p:nvPr/>
          </p:nvSpPr>
          <p:spPr>
            <a:xfrm rot="5400000">
              <a:off x="3332026" y="1936267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04343D7C-F1A3-4C70-9782-65D8C4C80E4E}"/>
                </a:ext>
              </a:extLst>
            </p:cNvPr>
            <p:cNvSpPr/>
            <p:nvPr/>
          </p:nvSpPr>
          <p:spPr>
            <a:xfrm rot="5400000">
              <a:off x="3163153" y="1820645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CE8CD5A0-D321-46E9-8278-492160AFF2C8}"/>
                </a:ext>
              </a:extLst>
            </p:cNvPr>
            <p:cNvSpPr/>
            <p:nvPr/>
          </p:nvSpPr>
          <p:spPr>
            <a:xfrm rot="5400000">
              <a:off x="3411931" y="2005856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7538248A-04C0-422A-A0FA-05CFCF9B3F7D}"/>
                </a:ext>
              </a:extLst>
            </p:cNvPr>
            <p:cNvSpPr/>
            <p:nvPr/>
          </p:nvSpPr>
          <p:spPr>
            <a:xfrm rot="16200000">
              <a:off x="3157587" y="2169855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A28B3A19-E18B-4635-B48C-02FC88F83141}"/>
                </a:ext>
              </a:extLst>
            </p:cNvPr>
            <p:cNvSpPr/>
            <p:nvPr/>
          </p:nvSpPr>
          <p:spPr>
            <a:xfrm rot="5400000">
              <a:off x="3233862" y="2076439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B3A6A755-C006-4E15-A0B5-AFFDC1EB4BA6}"/>
                </a:ext>
              </a:extLst>
            </p:cNvPr>
            <p:cNvSpPr/>
            <p:nvPr/>
          </p:nvSpPr>
          <p:spPr>
            <a:xfrm rot="5400000">
              <a:off x="3071003" y="2112935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C1B8FE29-A70C-452F-AC01-F641B3516BED}"/>
                </a:ext>
              </a:extLst>
            </p:cNvPr>
            <p:cNvSpPr/>
            <p:nvPr/>
          </p:nvSpPr>
          <p:spPr>
            <a:xfrm rot="5400000">
              <a:off x="3376051" y="2096383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1CCDDD0F-E443-42FB-9569-5FA369C88400}"/>
                </a:ext>
              </a:extLst>
            </p:cNvPr>
            <p:cNvSpPr/>
            <p:nvPr/>
          </p:nvSpPr>
          <p:spPr>
            <a:xfrm rot="5400000">
              <a:off x="3270584" y="2256498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CC2D84AD-FC7F-4BBF-9410-74199AE8B139}"/>
                </a:ext>
              </a:extLst>
            </p:cNvPr>
            <p:cNvSpPr/>
            <p:nvPr/>
          </p:nvSpPr>
          <p:spPr>
            <a:xfrm rot="16200000">
              <a:off x="3064198" y="2194388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A2878F0B-C1DA-49C1-9D9A-24A0E34CB8D0}"/>
                </a:ext>
              </a:extLst>
            </p:cNvPr>
            <p:cNvSpPr/>
            <p:nvPr/>
          </p:nvSpPr>
          <p:spPr>
            <a:xfrm rot="5400000">
              <a:off x="2954534" y="2198200"/>
              <a:ext cx="53307" cy="533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05ADBA3F-F2F9-4353-BFE4-0B33C206CAE2}"/>
                </a:ext>
              </a:extLst>
            </p:cNvPr>
            <p:cNvSpPr/>
            <p:nvPr/>
          </p:nvSpPr>
          <p:spPr>
            <a:xfrm rot="15340465">
              <a:off x="3706370" y="2539484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E09889F3-F5D0-4127-BBF2-F27C670A1712}"/>
                </a:ext>
              </a:extLst>
            </p:cNvPr>
            <p:cNvSpPr/>
            <p:nvPr/>
          </p:nvSpPr>
          <p:spPr>
            <a:xfrm rot="15340465">
              <a:off x="3461938" y="2584068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28B71561-1F5F-4DFC-91E6-D9F58B6D68BA}"/>
                </a:ext>
              </a:extLst>
            </p:cNvPr>
            <p:cNvSpPr/>
            <p:nvPr/>
          </p:nvSpPr>
          <p:spPr>
            <a:xfrm rot="4540465">
              <a:off x="3561241" y="2557296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CABCCC4F-2AE1-4A31-8D0B-11B70C0B8AC3}"/>
                </a:ext>
              </a:extLst>
            </p:cNvPr>
            <p:cNvSpPr/>
            <p:nvPr/>
          </p:nvSpPr>
          <p:spPr>
            <a:xfrm rot="4540465">
              <a:off x="3804505" y="2768586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9B97C64E-7EA5-445C-93B6-014A69F7EC28}"/>
                </a:ext>
              </a:extLst>
            </p:cNvPr>
            <p:cNvSpPr/>
            <p:nvPr/>
          </p:nvSpPr>
          <p:spPr>
            <a:xfrm rot="4540465">
              <a:off x="3796309" y="2648590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36FC70A3-7262-4D0C-93B6-39065BA9C7CF}"/>
                </a:ext>
              </a:extLst>
            </p:cNvPr>
            <p:cNvSpPr/>
            <p:nvPr/>
          </p:nvSpPr>
          <p:spPr>
            <a:xfrm rot="4540465">
              <a:off x="3671277" y="2760429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5569F710-AE9A-4B11-AAA9-07588D7B552E}"/>
                </a:ext>
              </a:extLst>
            </p:cNvPr>
            <p:cNvSpPr/>
            <p:nvPr/>
          </p:nvSpPr>
          <p:spPr>
            <a:xfrm rot="15340465">
              <a:off x="3600410" y="2701589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0A2846A5-8C6D-4D5F-9B8C-73EB5867CB08}"/>
                </a:ext>
              </a:extLst>
            </p:cNvPr>
            <p:cNvSpPr/>
            <p:nvPr/>
          </p:nvSpPr>
          <p:spPr>
            <a:xfrm rot="15340465">
              <a:off x="3687724" y="2642211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97408305-1FC4-482B-A2B9-83AB95276679}"/>
                </a:ext>
              </a:extLst>
            </p:cNvPr>
            <p:cNvSpPr/>
            <p:nvPr/>
          </p:nvSpPr>
          <p:spPr>
            <a:xfrm rot="4540465">
              <a:off x="3506911" y="2660412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9095F79B-B52E-4D2A-A2BC-8FF301D40A46}"/>
                </a:ext>
              </a:extLst>
            </p:cNvPr>
            <p:cNvSpPr/>
            <p:nvPr/>
          </p:nvSpPr>
          <p:spPr>
            <a:xfrm rot="4540465">
              <a:off x="3806558" y="2562711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4E91AD88-D70B-4E32-8DE6-BB45991687DC}"/>
                </a:ext>
              </a:extLst>
            </p:cNvPr>
            <p:cNvSpPr/>
            <p:nvPr/>
          </p:nvSpPr>
          <p:spPr>
            <a:xfrm rot="15340465">
              <a:off x="3699886" y="2826346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097D1157-56F8-4EED-9D72-BC17F791DB66}"/>
                </a:ext>
              </a:extLst>
            </p:cNvPr>
            <p:cNvSpPr/>
            <p:nvPr/>
          </p:nvSpPr>
          <p:spPr>
            <a:xfrm rot="4540465">
              <a:off x="3746131" y="2722814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6F6F78D3-FAEA-4F4A-9763-EAD4C69456AD}"/>
                </a:ext>
              </a:extLst>
            </p:cNvPr>
            <p:cNvSpPr/>
            <p:nvPr/>
          </p:nvSpPr>
          <p:spPr>
            <a:xfrm rot="4540465">
              <a:off x="3887696" y="2708419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712E6C5B-B9BB-4636-B0EF-17CAB98C1FEB}"/>
                </a:ext>
              </a:extLst>
            </p:cNvPr>
            <p:cNvSpPr/>
            <p:nvPr/>
          </p:nvSpPr>
          <p:spPr>
            <a:xfrm rot="4739662">
              <a:off x="3456021" y="2472464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5CA904D9-8352-48EA-B0C8-9F81ED44BC89}"/>
                </a:ext>
              </a:extLst>
            </p:cNvPr>
            <p:cNvSpPr/>
            <p:nvPr/>
          </p:nvSpPr>
          <p:spPr>
            <a:xfrm rot="4739662">
              <a:off x="3712816" y="2452911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DE82E7F4-B524-41A0-B04F-FEDFB5B6826D}"/>
                </a:ext>
              </a:extLst>
            </p:cNvPr>
            <p:cNvSpPr/>
            <p:nvPr/>
          </p:nvSpPr>
          <p:spPr>
            <a:xfrm rot="15539662">
              <a:off x="3581553" y="2441486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AE24D521-E992-43F9-862C-E2E87D49B9AA}"/>
                </a:ext>
              </a:extLst>
            </p:cNvPr>
            <p:cNvSpPr/>
            <p:nvPr/>
          </p:nvSpPr>
          <p:spPr>
            <a:xfrm rot="15539662">
              <a:off x="3371318" y="2238063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40A7D1B1-09EF-4B65-9BCC-C39BD80CB2B6}"/>
                </a:ext>
              </a:extLst>
            </p:cNvPr>
            <p:cNvSpPr/>
            <p:nvPr/>
          </p:nvSpPr>
          <p:spPr>
            <a:xfrm rot="15539662">
              <a:off x="3382743" y="2369134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7D976C32-FE6D-4991-B0D3-773EDA25D1EF}"/>
                </a:ext>
              </a:extLst>
            </p:cNvPr>
            <p:cNvSpPr/>
            <p:nvPr/>
          </p:nvSpPr>
          <p:spPr>
            <a:xfrm rot="15539662">
              <a:off x="3534427" y="2286325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C1931CE1-8301-4D00-B731-992586E24274}"/>
                </a:ext>
              </a:extLst>
            </p:cNvPr>
            <p:cNvSpPr/>
            <p:nvPr/>
          </p:nvSpPr>
          <p:spPr>
            <a:xfrm rot="4739662">
              <a:off x="3601768" y="2349170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C90566E1-7C4A-4CE5-879C-56C43C1F89D9}"/>
                </a:ext>
              </a:extLst>
            </p:cNvPr>
            <p:cNvSpPr/>
            <p:nvPr/>
          </p:nvSpPr>
          <p:spPr>
            <a:xfrm rot="4739662">
              <a:off x="3490777" y="2381790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1B9ECEE8-BB7E-436D-A644-7BE4D7E95C78}"/>
                </a:ext>
              </a:extLst>
            </p:cNvPr>
            <p:cNvSpPr/>
            <p:nvPr/>
          </p:nvSpPr>
          <p:spPr>
            <a:xfrm rot="15539662">
              <a:off x="3692725" y="2395692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1D18FC7C-9BF8-4C59-A9E9-2E4A71E1F73C}"/>
                </a:ext>
              </a:extLst>
            </p:cNvPr>
            <p:cNvSpPr/>
            <p:nvPr/>
          </p:nvSpPr>
          <p:spPr>
            <a:xfrm rot="15539662">
              <a:off x="3377729" y="2465074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50F4D804-678D-46B3-BC05-7983790DB3F2}"/>
                </a:ext>
              </a:extLst>
            </p:cNvPr>
            <p:cNvSpPr/>
            <p:nvPr/>
          </p:nvSpPr>
          <p:spPr>
            <a:xfrm rot="15539662">
              <a:off x="3263186" y="2393208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8C4A3A2F-20CA-441F-BC2F-F3E46CE1121A}"/>
                </a:ext>
              </a:extLst>
            </p:cNvPr>
            <p:cNvSpPr/>
            <p:nvPr/>
          </p:nvSpPr>
          <p:spPr>
            <a:xfrm rot="4739662">
              <a:off x="3458723" y="2164858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3B75F991-FE51-4292-9D1D-A145BD4DB811}"/>
                </a:ext>
              </a:extLst>
            </p:cNvPr>
            <p:cNvSpPr/>
            <p:nvPr/>
          </p:nvSpPr>
          <p:spPr>
            <a:xfrm rot="15539662">
              <a:off x="3447328" y="2308741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7F5EFFA5-B8ED-47BF-9F9F-F71A4E0C1AB6}"/>
                </a:ext>
              </a:extLst>
            </p:cNvPr>
            <p:cNvSpPr/>
            <p:nvPr/>
          </p:nvSpPr>
          <p:spPr>
            <a:xfrm rot="15539662">
              <a:off x="3315359" y="2325714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267B42E5-0067-4FC9-9DC8-A5C13063EE41}"/>
                </a:ext>
              </a:extLst>
            </p:cNvPr>
            <p:cNvSpPr/>
            <p:nvPr/>
          </p:nvSpPr>
          <p:spPr>
            <a:xfrm rot="15340465">
              <a:off x="4158705" y="3170568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DCF9D95F-8A6F-4053-A8BD-38E35EE4EE75}"/>
                </a:ext>
              </a:extLst>
            </p:cNvPr>
            <p:cNvSpPr/>
            <p:nvPr/>
          </p:nvSpPr>
          <p:spPr>
            <a:xfrm rot="4540465">
              <a:off x="4013576" y="3188380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A6695A9-175C-4BDC-8E7A-DE93C5D79482}"/>
                </a:ext>
              </a:extLst>
            </p:cNvPr>
            <p:cNvSpPr/>
            <p:nvPr/>
          </p:nvSpPr>
          <p:spPr>
            <a:xfrm rot="4540465">
              <a:off x="4256840" y="3399670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9CEBE98E-E0A9-4444-A752-7C535181956B}"/>
                </a:ext>
              </a:extLst>
            </p:cNvPr>
            <p:cNvSpPr/>
            <p:nvPr/>
          </p:nvSpPr>
          <p:spPr>
            <a:xfrm rot="4540465">
              <a:off x="4248644" y="3279674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C125C9E2-8290-45C0-8CD9-5DFCBD5D1410}"/>
                </a:ext>
              </a:extLst>
            </p:cNvPr>
            <p:cNvSpPr/>
            <p:nvPr/>
          </p:nvSpPr>
          <p:spPr>
            <a:xfrm rot="15340465">
              <a:off x="4374189" y="3624504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A6B01710-DB88-4C77-ACEC-994FE792EB68}"/>
                </a:ext>
              </a:extLst>
            </p:cNvPr>
            <p:cNvSpPr/>
            <p:nvPr/>
          </p:nvSpPr>
          <p:spPr>
            <a:xfrm rot="15340465">
              <a:off x="4140059" y="3273295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944577CB-1D84-41CE-A439-8CB10B47CD05}"/>
                </a:ext>
              </a:extLst>
            </p:cNvPr>
            <p:cNvSpPr/>
            <p:nvPr/>
          </p:nvSpPr>
          <p:spPr>
            <a:xfrm rot="15340465">
              <a:off x="2384889" y="2326017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8561AF82-ED09-4241-B607-E24B86B4331A}"/>
                </a:ext>
              </a:extLst>
            </p:cNvPr>
            <p:cNvSpPr/>
            <p:nvPr/>
          </p:nvSpPr>
          <p:spPr>
            <a:xfrm rot="4540465">
              <a:off x="4198466" y="3353898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7D8A772F-EEEA-48AD-BDFB-67D66E759C47}"/>
                </a:ext>
              </a:extLst>
            </p:cNvPr>
            <p:cNvSpPr/>
            <p:nvPr/>
          </p:nvSpPr>
          <p:spPr>
            <a:xfrm rot="4540465">
              <a:off x="4299837" y="3571698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03C503AA-7A22-47B6-90D3-DF25CC680D16}"/>
                </a:ext>
              </a:extLst>
            </p:cNvPr>
            <p:cNvSpPr/>
            <p:nvPr/>
          </p:nvSpPr>
          <p:spPr>
            <a:xfrm rot="4540465">
              <a:off x="4340031" y="3339503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E948092C-014E-4E4C-976D-FF13CEAF768D}"/>
                </a:ext>
              </a:extLst>
            </p:cNvPr>
            <p:cNvSpPr/>
            <p:nvPr/>
          </p:nvSpPr>
          <p:spPr>
            <a:xfrm rot="4739662">
              <a:off x="3943871" y="3123286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EA9A53A8-8912-4376-918E-778DF52457F5}"/>
                </a:ext>
              </a:extLst>
            </p:cNvPr>
            <p:cNvSpPr/>
            <p:nvPr/>
          </p:nvSpPr>
          <p:spPr>
            <a:xfrm rot="4739662">
              <a:off x="4165151" y="3083995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3C5B609C-B494-437A-8C62-B7E976A05BBA}"/>
                </a:ext>
              </a:extLst>
            </p:cNvPr>
            <p:cNvSpPr/>
            <p:nvPr/>
          </p:nvSpPr>
          <p:spPr>
            <a:xfrm rot="15539662">
              <a:off x="4033888" y="3072570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0D6C657E-E336-48C3-92EC-5C8907257F5B}"/>
                </a:ext>
              </a:extLst>
            </p:cNvPr>
            <p:cNvSpPr/>
            <p:nvPr/>
          </p:nvSpPr>
          <p:spPr>
            <a:xfrm rot="15539662">
              <a:off x="3823653" y="2869147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612B4C20-1310-47ED-8394-AE7590FF3FD3}"/>
                </a:ext>
              </a:extLst>
            </p:cNvPr>
            <p:cNvSpPr/>
            <p:nvPr/>
          </p:nvSpPr>
          <p:spPr>
            <a:xfrm rot="15539662">
              <a:off x="3835078" y="3000218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19CA6C5C-437A-4808-B648-C3E9175141FA}"/>
                </a:ext>
              </a:extLst>
            </p:cNvPr>
            <p:cNvSpPr/>
            <p:nvPr/>
          </p:nvSpPr>
          <p:spPr>
            <a:xfrm rot="15539662">
              <a:off x="3986762" y="2917409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B2E48C1E-7A45-4802-BCDE-ECD929FC6C75}"/>
                </a:ext>
              </a:extLst>
            </p:cNvPr>
            <p:cNvSpPr/>
            <p:nvPr/>
          </p:nvSpPr>
          <p:spPr>
            <a:xfrm rot="4739662">
              <a:off x="4054103" y="2980254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54641BAA-1F82-4153-9AE6-B9738744CFFF}"/>
                </a:ext>
              </a:extLst>
            </p:cNvPr>
            <p:cNvSpPr/>
            <p:nvPr/>
          </p:nvSpPr>
          <p:spPr>
            <a:xfrm rot="4739662">
              <a:off x="3943112" y="3012874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85D7AC51-E880-4EC6-93D6-9CD2A493C86D}"/>
                </a:ext>
              </a:extLst>
            </p:cNvPr>
            <p:cNvSpPr/>
            <p:nvPr/>
          </p:nvSpPr>
          <p:spPr>
            <a:xfrm rot="15539662">
              <a:off x="3878336" y="3081461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2745EB78-6A73-492C-B947-C6470C4E2C6A}"/>
                </a:ext>
              </a:extLst>
            </p:cNvPr>
            <p:cNvSpPr/>
            <p:nvPr/>
          </p:nvSpPr>
          <p:spPr>
            <a:xfrm rot="4739662">
              <a:off x="3911058" y="2795942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84E7C153-6885-4774-82F0-2AE2083CFBB5}"/>
                </a:ext>
              </a:extLst>
            </p:cNvPr>
            <p:cNvSpPr/>
            <p:nvPr/>
          </p:nvSpPr>
          <p:spPr>
            <a:xfrm rot="15539662">
              <a:off x="3899663" y="2939825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3E148C68-06E5-412D-95E9-CFE19189DE73}"/>
                </a:ext>
              </a:extLst>
            </p:cNvPr>
            <p:cNvSpPr/>
            <p:nvPr/>
          </p:nvSpPr>
          <p:spPr>
            <a:xfrm rot="15539662">
              <a:off x="3767694" y="2956798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4F57AEEF-2D45-44DD-8BA6-5AFD0AF4761B}"/>
                </a:ext>
              </a:extLst>
            </p:cNvPr>
            <p:cNvSpPr/>
            <p:nvPr/>
          </p:nvSpPr>
          <p:spPr>
            <a:xfrm rot="9903218">
              <a:off x="2621259" y="1227295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F6190DAA-3E90-4501-8075-221F2E30FF82}"/>
                </a:ext>
              </a:extLst>
            </p:cNvPr>
            <p:cNvSpPr/>
            <p:nvPr/>
          </p:nvSpPr>
          <p:spPr>
            <a:xfrm rot="9903218">
              <a:off x="2562986" y="1451609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61E35241-2C76-4D97-989A-0F3319BCC131}"/>
                </a:ext>
              </a:extLst>
            </p:cNvPr>
            <p:cNvSpPr/>
            <p:nvPr/>
          </p:nvSpPr>
          <p:spPr>
            <a:xfrm rot="9903218">
              <a:off x="2650215" y="1458354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4" name="Oval 413">
              <a:extLst>
                <a:ext uri="{FF2B5EF4-FFF2-40B4-BE49-F238E27FC236}">
                  <a16:creationId xmlns:a16="http://schemas.microsoft.com/office/drawing/2014/main" id="{55BA3791-A5B5-4078-B579-A607EA4C1D4B}"/>
                </a:ext>
              </a:extLst>
            </p:cNvPr>
            <p:cNvSpPr/>
            <p:nvPr/>
          </p:nvSpPr>
          <p:spPr>
            <a:xfrm rot="20703218">
              <a:off x="2640528" y="1351098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27987B0E-4C12-4D02-B668-B027E0B3720F}"/>
                </a:ext>
              </a:extLst>
            </p:cNvPr>
            <p:cNvSpPr/>
            <p:nvPr/>
          </p:nvSpPr>
          <p:spPr>
            <a:xfrm rot="20703218">
              <a:off x="2272600" y="1629495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78E94289-50FD-42FB-A31D-B5EFB17648FC}"/>
                </a:ext>
              </a:extLst>
            </p:cNvPr>
            <p:cNvSpPr/>
            <p:nvPr/>
          </p:nvSpPr>
          <p:spPr>
            <a:xfrm rot="20703218">
              <a:off x="2561006" y="1177903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091A766C-DDB4-409D-9DCE-F02DBCF873DF}"/>
                </a:ext>
              </a:extLst>
            </p:cNvPr>
            <p:cNvSpPr/>
            <p:nvPr/>
          </p:nvSpPr>
          <p:spPr>
            <a:xfrm rot="9903218">
              <a:off x="2634287" y="1317657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DD1917F9-108A-449F-9774-839F8597DDA8}"/>
                </a:ext>
              </a:extLst>
            </p:cNvPr>
            <p:cNvSpPr/>
            <p:nvPr/>
          </p:nvSpPr>
          <p:spPr>
            <a:xfrm rot="9903218">
              <a:off x="2724239" y="1255388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BAE710CE-2A8F-4EA6-A942-3E358ACF7011}"/>
                </a:ext>
              </a:extLst>
            </p:cNvPr>
            <p:cNvSpPr/>
            <p:nvPr/>
          </p:nvSpPr>
          <p:spPr>
            <a:xfrm rot="20703218">
              <a:off x="2957579" y="2059802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42CB0213-F151-47CC-B39F-56FB6FC5040A}"/>
                </a:ext>
              </a:extLst>
            </p:cNvPr>
            <p:cNvSpPr/>
            <p:nvPr/>
          </p:nvSpPr>
          <p:spPr>
            <a:xfrm rot="20703218">
              <a:off x="2643514" y="1147983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E61FB580-A96D-45C4-8C3C-B5764D3F5130}"/>
                </a:ext>
              </a:extLst>
            </p:cNvPr>
            <p:cNvSpPr/>
            <p:nvPr/>
          </p:nvSpPr>
          <p:spPr>
            <a:xfrm rot="20703218">
              <a:off x="2692637" y="1070448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A4E77BAD-F789-46FE-8DC9-0E64F7B5963E}"/>
                </a:ext>
              </a:extLst>
            </p:cNvPr>
            <p:cNvSpPr/>
            <p:nvPr/>
          </p:nvSpPr>
          <p:spPr>
            <a:xfrm rot="20703218">
              <a:off x="2719246" y="1004494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BED0CB5C-7774-4198-ADD5-CF345DD8F990}"/>
                </a:ext>
              </a:extLst>
            </p:cNvPr>
            <p:cNvSpPr/>
            <p:nvPr/>
          </p:nvSpPr>
          <p:spPr>
            <a:xfrm rot="20703218">
              <a:off x="2575876" y="1267592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F2A0F6C2-0252-45C4-BD12-C12A20368E90}"/>
                </a:ext>
              </a:extLst>
            </p:cNvPr>
            <p:cNvSpPr/>
            <p:nvPr/>
          </p:nvSpPr>
          <p:spPr>
            <a:xfrm rot="20703218">
              <a:off x="2711862" y="1185235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6A93D86F-742F-4271-BFD4-AC8A26399A62}"/>
                </a:ext>
              </a:extLst>
            </p:cNvPr>
            <p:cNvSpPr/>
            <p:nvPr/>
          </p:nvSpPr>
          <p:spPr>
            <a:xfrm rot="4739662">
              <a:off x="4536730" y="3910958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11A57AEF-5FCB-42AB-B96B-24D5E1019421}"/>
                </a:ext>
              </a:extLst>
            </p:cNvPr>
            <p:cNvSpPr/>
            <p:nvPr/>
          </p:nvSpPr>
          <p:spPr>
            <a:xfrm rot="15539662">
              <a:off x="4437441" y="3661684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ECF41E5-077C-4185-8FB0-9183E50DAC30}"/>
                </a:ext>
              </a:extLst>
            </p:cNvPr>
            <p:cNvSpPr/>
            <p:nvPr/>
          </p:nvSpPr>
          <p:spPr>
            <a:xfrm rot="15539662">
              <a:off x="4409046" y="3762515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62FD717-F009-49F0-8F0D-05D532C683F7}"/>
                </a:ext>
              </a:extLst>
            </p:cNvPr>
            <p:cNvSpPr/>
            <p:nvPr/>
          </p:nvSpPr>
          <p:spPr>
            <a:xfrm rot="15539662">
              <a:off x="4600550" y="3709946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00020BA6-D2D8-4C95-A9B3-C5D80FA611B8}"/>
                </a:ext>
              </a:extLst>
            </p:cNvPr>
            <p:cNvSpPr/>
            <p:nvPr/>
          </p:nvSpPr>
          <p:spPr>
            <a:xfrm rot="4739662">
              <a:off x="3381509" y="2172822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B2C86273-BD0E-4D17-8B1B-502EF54D90D9}"/>
                </a:ext>
              </a:extLst>
            </p:cNvPr>
            <p:cNvSpPr/>
            <p:nvPr/>
          </p:nvSpPr>
          <p:spPr>
            <a:xfrm rot="4739662">
              <a:off x="4556900" y="3805411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2FF40590-AA33-4E18-BC98-FF7A5205132F}"/>
                </a:ext>
              </a:extLst>
            </p:cNvPr>
            <p:cNvSpPr/>
            <p:nvPr/>
          </p:nvSpPr>
          <p:spPr>
            <a:xfrm rot="15539662">
              <a:off x="4127897" y="3177420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012AE65C-317F-4A10-BED4-71A5C6F75F36}"/>
                </a:ext>
              </a:extLst>
            </p:cNvPr>
            <p:cNvSpPr/>
            <p:nvPr/>
          </p:nvSpPr>
          <p:spPr>
            <a:xfrm rot="15539662">
              <a:off x="4372436" y="3705523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AF6503D9-0CF0-4D3F-98A4-C3BDC195501A}"/>
                </a:ext>
              </a:extLst>
            </p:cNvPr>
            <p:cNvSpPr/>
            <p:nvPr/>
          </p:nvSpPr>
          <p:spPr>
            <a:xfrm rot="4739662">
              <a:off x="4550459" y="3614093"/>
              <a:ext cx="64330" cy="6433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9D150049-0419-4D0A-8427-692AB207AE13}"/>
                </a:ext>
              </a:extLst>
            </p:cNvPr>
            <p:cNvSpPr/>
            <p:nvPr/>
          </p:nvSpPr>
          <p:spPr>
            <a:xfrm rot="15539662">
              <a:off x="4531009" y="3740150"/>
              <a:ext cx="80692" cy="6718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724249C3-6510-43C2-A6D1-777BFF8D68D9}"/>
                </a:ext>
              </a:extLst>
            </p:cNvPr>
            <p:cNvSpPr/>
            <p:nvPr/>
          </p:nvSpPr>
          <p:spPr>
            <a:xfrm rot="15539662">
              <a:off x="4500535" y="3851827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2612CC30-4FBF-49A8-AC97-CB031058334C}"/>
                </a:ext>
              </a:extLst>
            </p:cNvPr>
            <p:cNvSpPr/>
            <p:nvPr/>
          </p:nvSpPr>
          <p:spPr>
            <a:xfrm rot="15539662">
              <a:off x="4320340" y="3643090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C7FD72CF-8F90-48FE-9AAC-AA3EDF6D3F6F}"/>
                </a:ext>
              </a:extLst>
            </p:cNvPr>
            <p:cNvSpPr/>
            <p:nvPr/>
          </p:nvSpPr>
          <p:spPr>
            <a:xfrm rot="17847352">
              <a:off x="2843011" y="3492625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A86F9557-3DAE-4064-A8F5-8C666C8B21E4}"/>
                </a:ext>
              </a:extLst>
            </p:cNvPr>
            <p:cNvSpPr/>
            <p:nvPr/>
          </p:nvSpPr>
          <p:spPr>
            <a:xfrm rot="17847352">
              <a:off x="2652171" y="3337828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40CE7C72-BB5B-4282-8B9F-44E5D3797BFD}"/>
                </a:ext>
              </a:extLst>
            </p:cNvPr>
            <p:cNvSpPr/>
            <p:nvPr/>
          </p:nvSpPr>
          <p:spPr>
            <a:xfrm rot="17847352">
              <a:off x="2587891" y="351637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1999CF3E-40DD-4775-B40D-F19D3447FDC0}"/>
                </a:ext>
              </a:extLst>
            </p:cNvPr>
            <p:cNvSpPr/>
            <p:nvPr/>
          </p:nvSpPr>
          <p:spPr>
            <a:xfrm rot="7047352">
              <a:off x="2713251" y="3413537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5C1BE7A2-F7D0-4C3C-83EF-9C722FC1BF69}"/>
                </a:ext>
              </a:extLst>
            </p:cNvPr>
            <p:cNvSpPr/>
            <p:nvPr/>
          </p:nvSpPr>
          <p:spPr>
            <a:xfrm rot="7047352">
              <a:off x="2763542" y="3728851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156FDF12-E18E-498C-ADD8-4F6708D6E9CC}"/>
                </a:ext>
              </a:extLst>
            </p:cNvPr>
            <p:cNvSpPr/>
            <p:nvPr/>
          </p:nvSpPr>
          <p:spPr>
            <a:xfrm rot="7047352">
              <a:off x="2842218" y="3631745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48E9F175-973B-439A-9D84-63454AB36B55}"/>
                </a:ext>
              </a:extLst>
            </p:cNvPr>
            <p:cNvSpPr/>
            <p:nvPr/>
          </p:nvSpPr>
          <p:spPr>
            <a:xfrm rot="7047352">
              <a:off x="2047350" y="1853593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F595DEE4-60A6-4647-8099-7C3066024EA9}"/>
                </a:ext>
              </a:extLst>
            </p:cNvPr>
            <p:cNvSpPr/>
            <p:nvPr/>
          </p:nvSpPr>
          <p:spPr>
            <a:xfrm rot="7047352">
              <a:off x="2684137" y="3627507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6832F75C-CE19-4767-AA27-D0D7E1C18015}"/>
                </a:ext>
              </a:extLst>
            </p:cNvPr>
            <p:cNvSpPr/>
            <p:nvPr/>
          </p:nvSpPr>
          <p:spPr>
            <a:xfrm rot="17847352">
              <a:off x="2670496" y="3536413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205EAFB0-D45B-471C-8D92-848DFBAB15B7}"/>
                </a:ext>
              </a:extLst>
            </p:cNvPr>
            <p:cNvSpPr/>
            <p:nvPr/>
          </p:nvSpPr>
          <p:spPr>
            <a:xfrm rot="17847352">
              <a:off x="2833628" y="3385557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D2D2B3BF-DF98-4FEF-9DE1-DC02F53B3F46}"/>
                </a:ext>
              </a:extLst>
            </p:cNvPr>
            <p:cNvSpPr/>
            <p:nvPr/>
          </p:nvSpPr>
          <p:spPr>
            <a:xfrm rot="17847352">
              <a:off x="2765497" y="3554639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4C80FA54-A638-4330-970E-52D6FB80F8E9}"/>
                </a:ext>
              </a:extLst>
            </p:cNvPr>
            <p:cNvSpPr/>
            <p:nvPr/>
          </p:nvSpPr>
          <p:spPr>
            <a:xfrm rot="7047352">
              <a:off x="2628210" y="3443410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6BC348FA-EBF7-4A5C-8295-600CA373EAD3}"/>
                </a:ext>
              </a:extLst>
            </p:cNvPr>
            <p:cNvSpPr/>
            <p:nvPr/>
          </p:nvSpPr>
          <p:spPr>
            <a:xfrm rot="7047352">
              <a:off x="2911917" y="3572372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212C186-52FA-4018-B491-25C6154EC032}"/>
                </a:ext>
              </a:extLst>
            </p:cNvPr>
            <p:cNvSpPr/>
            <p:nvPr/>
          </p:nvSpPr>
          <p:spPr>
            <a:xfrm rot="7047352">
              <a:off x="2505209" y="3545428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7D8AB1BA-51E4-4EE5-9AB5-07CCDF91F0B1}"/>
                </a:ext>
              </a:extLst>
            </p:cNvPr>
            <p:cNvSpPr/>
            <p:nvPr/>
          </p:nvSpPr>
          <p:spPr>
            <a:xfrm rot="7047352">
              <a:off x="2944710" y="3674625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AB62A547-9099-43E5-9A59-C9AAE95E5DC5}"/>
                </a:ext>
              </a:extLst>
            </p:cNvPr>
            <p:cNvSpPr/>
            <p:nvPr/>
          </p:nvSpPr>
          <p:spPr>
            <a:xfrm rot="17847352">
              <a:off x="2637372" y="3706543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EB07E5D6-E982-4D98-A413-6D9810F0338A}"/>
                </a:ext>
              </a:extLst>
            </p:cNvPr>
            <p:cNvSpPr/>
            <p:nvPr/>
          </p:nvSpPr>
          <p:spPr>
            <a:xfrm rot="7047352">
              <a:off x="2760181" y="3651496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2FD4E1D1-1F70-4000-8029-B79C804626BF}"/>
                </a:ext>
              </a:extLst>
            </p:cNvPr>
            <p:cNvSpPr/>
            <p:nvPr/>
          </p:nvSpPr>
          <p:spPr>
            <a:xfrm rot="7047352">
              <a:off x="2598838" y="3608792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C19C11E0-A0F2-4397-B755-BCE354CB1A80}"/>
                </a:ext>
              </a:extLst>
            </p:cNvPr>
            <p:cNvSpPr/>
            <p:nvPr/>
          </p:nvSpPr>
          <p:spPr>
            <a:xfrm rot="7047352">
              <a:off x="2880172" y="3732922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56" name="Oval 455">
              <a:extLst>
                <a:ext uri="{FF2B5EF4-FFF2-40B4-BE49-F238E27FC236}">
                  <a16:creationId xmlns:a16="http://schemas.microsoft.com/office/drawing/2014/main" id="{27D1B5BB-780D-4F30-A789-D3084E4B80DA}"/>
                </a:ext>
              </a:extLst>
            </p:cNvPr>
            <p:cNvSpPr/>
            <p:nvPr/>
          </p:nvSpPr>
          <p:spPr>
            <a:xfrm rot="17847352">
              <a:off x="2379349" y="3586512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AD8B6115-9019-4292-AE0F-291DB778B2E2}"/>
                </a:ext>
              </a:extLst>
            </p:cNvPr>
            <p:cNvSpPr/>
            <p:nvPr/>
          </p:nvSpPr>
          <p:spPr>
            <a:xfrm rot="17847352">
              <a:off x="2352824" y="3661107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EBC0C414-51A3-42BF-8013-91B6B302EA8E}"/>
                </a:ext>
              </a:extLst>
            </p:cNvPr>
            <p:cNvSpPr/>
            <p:nvPr/>
          </p:nvSpPr>
          <p:spPr>
            <a:xfrm rot="7047352">
              <a:off x="2434868" y="3705913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C4A65EBD-F292-48E8-8300-31FFCF05AFB9}"/>
                </a:ext>
              </a:extLst>
            </p:cNvPr>
            <p:cNvSpPr/>
            <p:nvPr/>
          </p:nvSpPr>
          <p:spPr>
            <a:xfrm rot="17847352">
              <a:off x="2555245" y="3677934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D5464E05-991D-4D04-9B22-9B76526F524E}"/>
                </a:ext>
              </a:extLst>
            </p:cNvPr>
            <p:cNvSpPr/>
            <p:nvPr/>
          </p:nvSpPr>
          <p:spPr>
            <a:xfrm rot="7047352">
              <a:off x="2349827" y="3735787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6D76741A-37BC-434A-B713-BA5E5A96B862}"/>
                </a:ext>
              </a:extLst>
            </p:cNvPr>
            <p:cNvSpPr/>
            <p:nvPr/>
          </p:nvSpPr>
          <p:spPr>
            <a:xfrm rot="7047352">
              <a:off x="2461978" y="3627230"/>
              <a:ext cx="53307" cy="533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AF2A4238-EBD6-44CF-8873-18BA1E832095}"/>
                </a:ext>
              </a:extLst>
            </p:cNvPr>
            <p:cNvSpPr/>
            <p:nvPr/>
          </p:nvSpPr>
          <p:spPr>
            <a:xfrm rot="16200000">
              <a:off x="2527620" y="3428536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8596B041-3D05-4C4E-AEDC-430C10856125}"/>
                </a:ext>
              </a:extLst>
            </p:cNvPr>
            <p:cNvSpPr/>
            <p:nvPr/>
          </p:nvSpPr>
          <p:spPr>
            <a:xfrm rot="4396595">
              <a:off x="1961255" y="1842031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7C3A91FF-0FCA-42F0-992C-F9293E683305}"/>
                </a:ext>
              </a:extLst>
            </p:cNvPr>
            <p:cNvSpPr/>
            <p:nvPr/>
          </p:nvSpPr>
          <p:spPr>
            <a:xfrm rot="15196595">
              <a:off x="2857129" y="2406859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1441D4F0-CDA5-4B21-B0A1-BF1C239367CB}"/>
              </a:ext>
            </a:extLst>
          </p:cNvPr>
          <p:cNvGrpSpPr/>
          <p:nvPr/>
        </p:nvGrpSpPr>
        <p:grpSpPr>
          <a:xfrm>
            <a:off x="1892442" y="3627767"/>
            <a:ext cx="1206402" cy="3207331"/>
            <a:chOff x="9124747" y="3738224"/>
            <a:chExt cx="1206402" cy="3207331"/>
          </a:xfrm>
        </p:grpSpPr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28ED521B-5954-4252-9042-3062AF95DCD3}"/>
                </a:ext>
              </a:extLst>
            </p:cNvPr>
            <p:cNvSpPr/>
            <p:nvPr/>
          </p:nvSpPr>
          <p:spPr>
            <a:xfrm rot="16200000">
              <a:off x="9582915" y="4506959"/>
              <a:ext cx="290061" cy="29006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467" name="그룹 247">
              <a:extLst>
                <a:ext uri="{FF2B5EF4-FFF2-40B4-BE49-F238E27FC236}">
                  <a16:creationId xmlns:a16="http://schemas.microsoft.com/office/drawing/2014/main" id="{C0A1F610-897D-495F-9414-6DF945F8833C}"/>
                </a:ext>
              </a:extLst>
            </p:cNvPr>
            <p:cNvGrpSpPr/>
            <p:nvPr/>
          </p:nvGrpSpPr>
          <p:grpSpPr>
            <a:xfrm rot="5400000">
              <a:off x="9067426" y="3808730"/>
              <a:ext cx="719050" cy="604408"/>
              <a:chOff x="1835978" y="6129099"/>
              <a:chExt cx="539290" cy="453308"/>
            </a:xfrm>
            <a:solidFill>
              <a:schemeClr val="accent2"/>
            </a:solidFill>
          </p:grpSpPr>
          <p:sp>
            <p:nvSpPr>
              <p:cNvPr id="510" name="Oval 509">
                <a:extLst>
                  <a:ext uri="{FF2B5EF4-FFF2-40B4-BE49-F238E27FC236}">
                    <a16:creationId xmlns:a16="http://schemas.microsoft.com/office/drawing/2014/main" id="{81B45617-2F52-42CE-859E-B91E08651DE8}"/>
                  </a:ext>
                </a:extLst>
              </p:cNvPr>
              <p:cNvSpPr/>
              <p:nvPr/>
            </p:nvSpPr>
            <p:spPr>
              <a:xfrm rot="10800000">
                <a:off x="2197275" y="6293467"/>
                <a:ext cx="177993" cy="1779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1" name="Rectangle 510">
                <a:extLst>
                  <a:ext uri="{FF2B5EF4-FFF2-40B4-BE49-F238E27FC236}">
                    <a16:creationId xmlns:a16="http://schemas.microsoft.com/office/drawing/2014/main" id="{1DAE6FDB-2587-4C6A-B4A3-62143E3613CD}"/>
                  </a:ext>
                </a:extLst>
              </p:cNvPr>
              <p:cNvSpPr/>
              <p:nvPr/>
            </p:nvSpPr>
            <p:spPr>
              <a:xfrm>
                <a:off x="2256605" y="6129099"/>
                <a:ext cx="59331" cy="1996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2" name="Oval 511">
                <a:extLst>
                  <a:ext uri="{FF2B5EF4-FFF2-40B4-BE49-F238E27FC236}">
                    <a16:creationId xmlns:a16="http://schemas.microsoft.com/office/drawing/2014/main" id="{39BF0B4A-9E8B-4EA5-A9FB-6311A1E12E17}"/>
                  </a:ext>
                </a:extLst>
              </p:cNvPr>
              <p:cNvSpPr/>
              <p:nvPr/>
            </p:nvSpPr>
            <p:spPr>
              <a:xfrm rot="10800000">
                <a:off x="2011682" y="6417006"/>
                <a:ext cx="158216" cy="1582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3" name="Rectangle 512">
                <a:extLst>
                  <a:ext uri="{FF2B5EF4-FFF2-40B4-BE49-F238E27FC236}">
                    <a16:creationId xmlns:a16="http://schemas.microsoft.com/office/drawing/2014/main" id="{33962941-0E2D-4E09-A811-E824276B241A}"/>
                  </a:ext>
                </a:extLst>
              </p:cNvPr>
              <p:cNvSpPr/>
              <p:nvPr/>
            </p:nvSpPr>
            <p:spPr>
              <a:xfrm>
                <a:off x="2061124" y="6129099"/>
                <a:ext cx="59331" cy="29861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4" name="Oval 513">
                <a:extLst>
                  <a:ext uri="{FF2B5EF4-FFF2-40B4-BE49-F238E27FC236}">
                    <a16:creationId xmlns:a16="http://schemas.microsoft.com/office/drawing/2014/main" id="{03ECA3D9-4868-42C0-9F5D-08AF0FDC991F}"/>
                  </a:ext>
                </a:extLst>
              </p:cNvPr>
              <p:cNvSpPr/>
              <p:nvPr/>
            </p:nvSpPr>
            <p:spPr>
              <a:xfrm rot="10800000">
                <a:off x="1835978" y="6443968"/>
                <a:ext cx="138439" cy="1384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5" name="Rectangle 514">
                <a:extLst>
                  <a:ext uri="{FF2B5EF4-FFF2-40B4-BE49-F238E27FC236}">
                    <a16:creationId xmlns:a16="http://schemas.microsoft.com/office/drawing/2014/main" id="{84440DC3-F00A-47D5-B61D-795CA922C0C6}"/>
                  </a:ext>
                </a:extLst>
              </p:cNvPr>
              <p:cNvSpPr/>
              <p:nvPr/>
            </p:nvSpPr>
            <p:spPr>
              <a:xfrm>
                <a:off x="1875531" y="6134265"/>
                <a:ext cx="59331" cy="316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68" name="그룹 246">
              <a:extLst>
                <a:ext uri="{FF2B5EF4-FFF2-40B4-BE49-F238E27FC236}">
                  <a16:creationId xmlns:a16="http://schemas.microsoft.com/office/drawing/2014/main" id="{E00728E7-4FD3-417C-A153-8F55163DF5B4}"/>
                </a:ext>
              </a:extLst>
            </p:cNvPr>
            <p:cNvGrpSpPr/>
            <p:nvPr/>
          </p:nvGrpSpPr>
          <p:grpSpPr>
            <a:xfrm rot="5400000">
              <a:off x="9310496" y="4784716"/>
              <a:ext cx="1293070" cy="748232"/>
              <a:chOff x="2406647" y="5677604"/>
              <a:chExt cx="969807" cy="561175"/>
            </a:xfrm>
            <a:solidFill>
              <a:schemeClr val="accent2"/>
            </a:solidFill>
          </p:grpSpPr>
          <p:sp>
            <p:nvSpPr>
              <p:cNvPr id="501" name="Oval 500">
                <a:extLst>
                  <a:ext uri="{FF2B5EF4-FFF2-40B4-BE49-F238E27FC236}">
                    <a16:creationId xmlns:a16="http://schemas.microsoft.com/office/drawing/2014/main" id="{1FAD8A41-93B4-496D-B580-369EC3725132}"/>
                  </a:ext>
                </a:extLst>
              </p:cNvPr>
              <p:cNvSpPr/>
              <p:nvPr/>
            </p:nvSpPr>
            <p:spPr>
              <a:xfrm>
                <a:off x="2406647" y="6021232"/>
                <a:ext cx="217547" cy="2175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2" name="Oval 501">
                <a:extLst>
                  <a:ext uri="{FF2B5EF4-FFF2-40B4-BE49-F238E27FC236}">
                    <a16:creationId xmlns:a16="http://schemas.microsoft.com/office/drawing/2014/main" id="{32E8848F-2F33-4EF1-9008-F6E118A35624}"/>
                  </a:ext>
                </a:extLst>
              </p:cNvPr>
              <p:cNvSpPr/>
              <p:nvPr/>
            </p:nvSpPr>
            <p:spPr>
              <a:xfrm>
                <a:off x="2651571" y="5788551"/>
                <a:ext cx="177993" cy="1779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3" name="Rectangle 502">
                <a:extLst>
                  <a:ext uri="{FF2B5EF4-FFF2-40B4-BE49-F238E27FC236}">
                    <a16:creationId xmlns:a16="http://schemas.microsoft.com/office/drawing/2014/main" id="{052AC1C2-FA74-4479-A8E9-393969496B69}"/>
                  </a:ext>
                </a:extLst>
              </p:cNvPr>
              <p:cNvSpPr/>
              <p:nvPr/>
            </p:nvSpPr>
            <p:spPr>
              <a:xfrm rot="10800000">
                <a:off x="2710903" y="5931271"/>
                <a:ext cx="59331" cy="1996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4" name="Oval 503">
                <a:extLst>
                  <a:ext uri="{FF2B5EF4-FFF2-40B4-BE49-F238E27FC236}">
                    <a16:creationId xmlns:a16="http://schemas.microsoft.com/office/drawing/2014/main" id="{A3DF08A9-3015-4E85-804B-0CCD8793DA7A}"/>
                  </a:ext>
                </a:extLst>
              </p:cNvPr>
              <p:cNvSpPr/>
              <p:nvPr/>
            </p:nvSpPr>
            <p:spPr>
              <a:xfrm>
                <a:off x="2856940" y="5684789"/>
                <a:ext cx="158216" cy="1582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5" name="Rectangle 504">
                <a:extLst>
                  <a:ext uri="{FF2B5EF4-FFF2-40B4-BE49-F238E27FC236}">
                    <a16:creationId xmlns:a16="http://schemas.microsoft.com/office/drawing/2014/main" id="{1971E8F3-E182-4F51-8F10-2135D95FEBD6}"/>
                  </a:ext>
                </a:extLst>
              </p:cNvPr>
              <p:cNvSpPr/>
              <p:nvPr/>
            </p:nvSpPr>
            <p:spPr>
              <a:xfrm rot="10800000">
                <a:off x="2906384" y="5832302"/>
                <a:ext cx="59331" cy="29861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6" name="Oval 505">
                <a:extLst>
                  <a:ext uri="{FF2B5EF4-FFF2-40B4-BE49-F238E27FC236}">
                    <a16:creationId xmlns:a16="http://schemas.microsoft.com/office/drawing/2014/main" id="{8B5ABCD1-6D3C-4FBB-B49D-7693F2B3F702}"/>
                  </a:ext>
                </a:extLst>
              </p:cNvPr>
              <p:cNvSpPr/>
              <p:nvPr/>
            </p:nvSpPr>
            <p:spPr>
              <a:xfrm>
                <a:off x="3052422" y="5677604"/>
                <a:ext cx="138439" cy="1384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7" name="Rectangle 506">
                <a:extLst>
                  <a:ext uri="{FF2B5EF4-FFF2-40B4-BE49-F238E27FC236}">
                    <a16:creationId xmlns:a16="http://schemas.microsoft.com/office/drawing/2014/main" id="{AC32B681-DDF1-4E96-A809-4C4782B36953}"/>
                  </a:ext>
                </a:extLst>
              </p:cNvPr>
              <p:cNvSpPr/>
              <p:nvPr/>
            </p:nvSpPr>
            <p:spPr>
              <a:xfrm rot="10800000">
                <a:off x="3091977" y="5809314"/>
                <a:ext cx="59331" cy="316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8" name="Oval 507">
                <a:extLst>
                  <a:ext uri="{FF2B5EF4-FFF2-40B4-BE49-F238E27FC236}">
                    <a16:creationId xmlns:a16="http://schemas.microsoft.com/office/drawing/2014/main" id="{2A7E0BE9-E340-4EA2-BA8E-77585184E9E0}"/>
                  </a:ext>
                </a:extLst>
              </p:cNvPr>
              <p:cNvSpPr/>
              <p:nvPr/>
            </p:nvSpPr>
            <p:spPr>
              <a:xfrm>
                <a:off x="3257792" y="5786456"/>
                <a:ext cx="118662" cy="1186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9" name="Rectangle 508">
                <a:extLst>
                  <a:ext uri="{FF2B5EF4-FFF2-40B4-BE49-F238E27FC236}">
                    <a16:creationId xmlns:a16="http://schemas.microsoft.com/office/drawing/2014/main" id="{CE0F27DD-343E-4860-9A40-598AAFDB73E1}"/>
                  </a:ext>
                </a:extLst>
              </p:cNvPr>
              <p:cNvSpPr/>
              <p:nvPr/>
            </p:nvSpPr>
            <p:spPr>
              <a:xfrm rot="10800000">
                <a:off x="3287458" y="5898389"/>
                <a:ext cx="59331" cy="2316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69" name="그룹 243">
              <a:extLst>
                <a:ext uri="{FF2B5EF4-FFF2-40B4-BE49-F238E27FC236}">
                  <a16:creationId xmlns:a16="http://schemas.microsoft.com/office/drawing/2014/main" id="{88A9F4B2-53A9-424A-B07C-9E42AA564560}"/>
                </a:ext>
              </a:extLst>
            </p:cNvPr>
            <p:cNvGrpSpPr/>
            <p:nvPr/>
          </p:nvGrpSpPr>
          <p:grpSpPr>
            <a:xfrm rot="5400000">
              <a:off x="9080612" y="6297011"/>
              <a:ext cx="692681" cy="604408"/>
              <a:chOff x="3712085" y="6129098"/>
              <a:chExt cx="519513" cy="453308"/>
            </a:xfrm>
            <a:solidFill>
              <a:schemeClr val="accent2"/>
            </a:solidFill>
          </p:grpSpPr>
          <p:sp>
            <p:nvSpPr>
              <p:cNvPr id="495" name="Oval 494">
                <a:extLst>
                  <a:ext uri="{FF2B5EF4-FFF2-40B4-BE49-F238E27FC236}">
                    <a16:creationId xmlns:a16="http://schemas.microsoft.com/office/drawing/2014/main" id="{058F5ED4-6A7C-4894-AD23-82F141629D53}"/>
                  </a:ext>
                </a:extLst>
              </p:cNvPr>
              <p:cNvSpPr/>
              <p:nvPr/>
            </p:nvSpPr>
            <p:spPr>
              <a:xfrm rot="10800000">
                <a:off x="4073382" y="6417005"/>
                <a:ext cx="158216" cy="1582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6" name="Rectangle 495">
                <a:extLst>
                  <a:ext uri="{FF2B5EF4-FFF2-40B4-BE49-F238E27FC236}">
                    <a16:creationId xmlns:a16="http://schemas.microsoft.com/office/drawing/2014/main" id="{23A69DBF-6734-41E5-9E16-06018BEB4ED3}"/>
                  </a:ext>
                </a:extLst>
              </p:cNvPr>
              <p:cNvSpPr/>
              <p:nvPr/>
            </p:nvSpPr>
            <p:spPr>
              <a:xfrm>
                <a:off x="4122824" y="6129098"/>
                <a:ext cx="59331" cy="29861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7" name="Oval 496">
                <a:extLst>
                  <a:ext uri="{FF2B5EF4-FFF2-40B4-BE49-F238E27FC236}">
                    <a16:creationId xmlns:a16="http://schemas.microsoft.com/office/drawing/2014/main" id="{9B4CC0E6-4C63-4FEE-ADAE-EB87DB22EA09}"/>
                  </a:ext>
                </a:extLst>
              </p:cNvPr>
              <p:cNvSpPr/>
              <p:nvPr/>
            </p:nvSpPr>
            <p:spPr>
              <a:xfrm rot="10800000">
                <a:off x="3897678" y="6443967"/>
                <a:ext cx="138439" cy="1384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8" name="Rectangle 497">
                <a:extLst>
                  <a:ext uri="{FF2B5EF4-FFF2-40B4-BE49-F238E27FC236}">
                    <a16:creationId xmlns:a16="http://schemas.microsoft.com/office/drawing/2014/main" id="{1CF928F1-C2A6-466E-B79C-C412EE30D4D2}"/>
                  </a:ext>
                </a:extLst>
              </p:cNvPr>
              <p:cNvSpPr/>
              <p:nvPr/>
            </p:nvSpPr>
            <p:spPr>
              <a:xfrm>
                <a:off x="3937231" y="6134264"/>
                <a:ext cx="59331" cy="316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9" name="Oval 498">
                <a:extLst>
                  <a:ext uri="{FF2B5EF4-FFF2-40B4-BE49-F238E27FC236}">
                    <a16:creationId xmlns:a16="http://schemas.microsoft.com/office/drawing/2014/main" id="{531D159D-73E4-421A-B2C9-59109365B6AF}"/>
                  </a:ext>
                </a:extLst>
              </p:cNvPr>
              <p:cNvSpPr/>
              <p:nvPr/>
            </p:nvSpPr>
            <p:spPr>
              <a:xfrm rot="10800000">
                <a:off x="3712085" y="6354892"/>
                <a:ext cx="118662" cy="1186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0" name="Rectangle 499">
                <a:extLst>
                  <a:ext uri="{FF2B5EF4-FFF2-40B4-BE49-F238E27FC236}">
                    <a16:creationId xmlns:a16="http://schemas.microsoft.com/office/drawing/2014/main" id="{6B5E7857-E3A4-451A-AD5A-0F53F5E710A3}"/>
                  </a:ext>
                </a:extLst>
              </p:cNvPr>
              <p:cNvSpPr/>
              <p:nvPr/>
            </p:nvSpPr>
            <p:spPr>
              <a:xfrm>
                <a:off x="3741750" y="6130005"/>
                <a:ext cx="59331" cy="2316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70" name="그룹 259">
              <a:extLst>
                <a:ext uri="{FF2B5EF4-FFF2-40B4-BE49-F238E27FC236}">
                  <a16:creationId xmlns:a16="http://schemas.microsoft.com/office/drawing/2014/main" id="{3502FFE1-80F3-4302-BB25-1369DFDE5805}"/>
                </a:ext>
              </a:extLst>
            </p:cNvPr>
            <p:cNvGrpSpPr/>
            <p:nvPr/>
          </p:nvGrpSpPr>
          <p:grpSpPr>
            <a:xfrm rot="5400000">
              <a:off x="9680363" y="3780125"/>
              <a:ext cx="692682" cy="608880"/>
              <a:chOff x="1826089" y="5677604"/>
              <a:chExt cx="519514" cy="456661"/>
            </a:xfrm>
            <a:solidFill>
              <a:schemeClr val="accent5"/>
            </a:solidFill>
          </p:grpSpPr>
          <p:sp>
            <p:nvSpPr>
              <p:cNvPr id="489" name="Rectangle 488">
                <a:extLst>
                  <a:ext uri="{FF2B5EF4-FFF2-40B4-BE49-F238E27FC236}">
                    <a16:creationId xmlns:a16="http://schemas.microsoft.com/office/drawing/2014/main" id="{9B0E0B7D-9ECE-4593-9027-13AC04BB1624}"/>
                  </a:ext>
                </a:extLst>
              </p:cNvPr>
              <p:cNvSpPr/>
              <p:nvPr/>
            </p:nvSpPr>
            <p:spPr>
              <a:xfrm rot="10800000">
                <a:off x="2256606" y="5899323"/>
                <a:ext cx="59331" cy="2349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0" name="Oval 489">
                <a:extLst>
                  <a:ext uri="{FF2B5EF4-FFF2-40B4-BE49-F238E27FC236}">
                    <a16:creationId xmlns:a16="http://schemas.microsoft.com/office/drawing/2014/main" id="{AA8C5563-A4E8-48D6-9C83-16B8914AA45E}"/>
                  </a:ext>
                </a:extLst>
              </p:cNvPr>
              <p:cNvSpPr/>
              <p:nvPr/>
            </p:nvSpPr>
            <p:spPr>
              <a:xfrm rot="10800000">
                <a:off x="2226941" y="5788551"/>
                <a:ext cx="118662" cy="1186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1" name="Oval 490">
                <a:extLst>
                  <a:ext uri="{FF2B5EF4-FFF2-40B4-BE49-F238E27FC236}">
                    <a16:creationId xmlns:a16="http://schemas.microsoft.com/office/drawing/2014/main" id="{00348CC1-DD5C-4DA7-B9AD-1366DFA5D0F8}"/>
                  </a:ext>
                </a:extLst>
              </p:cNvPr>
              <p:cNvSpPr/>
              <p:nvPr/>
            </p:nvSpPr>
            <p:spPr>
              <a:xfrm rot="10800000">
                <a:off x="2021571" y="5684790"/>
                <a:ext cx="138439" cy="1384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2" name="Rectangle 491">
                <a:extLst>
                  <a:ext uri="{FF2B5EF4-FFF2-40B4-BE49-F238E27FC236}">
                    <a16:creationId xmlns:a16="http://schemas.microsoft.com/office/drawing/2014/main" id="{EC125F8D-F213-4A57-A56F-7E47D43B2A09}"/>
                  </a:ext>
                </a:extLst>
              </p:cNvPr>
              <p:cNvSpPr/>
              <p:nvPr/>
            </p:nvSpPr>
            <p:spPr>
              <a:xfrm rot="10800000">
                <a:off x="2061125" y="5794846"/>
                <a:ext cx="59331" cy="33425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3" name="Oval 492">
                <a:extLst>
                  <a:ext uri="{FF2B5EF4-FFF2-40B4-BE49-F238E27FC236}">
                    <a16:creationId xmlns:a16="http://schemas.microsoft.com/office/drawing/2014/main" id="{438A4CEF-EFEB-4130-8399-4EA1BD37351E}"/>
                  </a:ext>
                </a:extLst>
              </p:cNvPr>
              <p:cNvSpPr/>
              <p:nvPr/>
            </p:nvSpPr>
            <p:spPr>
              <a:xfrm rot="10800000">
                <a:off x="1826089" y="5677604"/>
                <a:ext cx="158216" cy="1582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4" name="Rectangle 493">
                <a:extLst>
                  <a:ext uri="{FF2B5EF4-FFF2-40B4-BE49-F238E27FC236}">
                    <a16:creationId xmlns:a16="http://schemas.microsoft.com/office/drawing/2014/main" id="{EFC0CD9A-F279-417B-80F4-6DE0E3317951}"/>
                  </a:ext>
                </a:extLst>
              </p:cNvPr>
              <p:cNvSpPr/>
              <p:nvPr/>
            </p:nvSpPr>
            <p:spPr>
              <a:xfrm rot="10800000">
                <a:off x="1875532" y="5817833"/>
                <a:ext cx="59331" cy="316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71" name="그룹 245">
              <a:extLst>
                <a:ext uri="{FF2B5EF4-FFF2-40B4-BE49-F238E27FC236}">
                  <a16:creationId xmlns:a16="http://schemas.microsoft.com/office/drawing/2014/main" id="{C96A8C8A-99A8-4BB3-8283-38106D78006B}"/>
                </a:ext>
              </a:extLst>
            </p:cNvPr>
            <p:cNvGrpSpPr/>
            <p:nvPr/>
          </p:nvGrpSpPr>
          <p:grpSpPr>
            <a:xfrm rot="5400000">
              <a:off x="8945935" y="5057226"/>
              <a:ext cx="966505" cy="608880"/>
              <a:chOff x="2681237" y="6125745"/>
              <a:chExt cx="724882" cy="456662"/>
            </a:xfrm>
            <a:solidFill>
              <a:schemeClr val="accent5"/>
            </a:solidFill>
          </p:grpSpPr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C2B933CC-E72F-4577-B9E8-875F6C595CAA}"/>
                  </a:ext>
                </a:extLst>
              </p:cNvPr>
              <p:cNvSpPr/>
              <p:nvPr/>
            </p:nvSpPr>
            <p:spPr>
              <a:xfrm>
                <a:off x="2710902" y="6125746"/>
                <a:ext cx="59331" cy="2349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2" name="Oval 481">
                <a:extLst>
                  <a:ext uri="{FF2B5EF4-FFF2-40B4-BE49-F238E27FC236}">
                    <a16:creationId xmlns:a16="http://schemas.microsoft.com/office/drawing/2014/main" id="{B6AAE4D9-9D9F-45A8-9D82-21C077F5AA07}"/>
                  </a:ext>
                </a:extLst>
              </p:cNvPr>
              <p:cNvSpPr/>
              <p:nvPr/>
            </p:nvSpPr>
            <p:spPr>
              <a:xfrm>
                <a:off x="2681237" y="6352798"/>
                <a:ext cx="118662" cy="1186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3" name="Oval 482">
                <a:extLst>
                  <a:ext uri="{FF2B5EF4-FFF2-40B4-BE49-F238E27FC236}">
                    <a16:creationId xmlns:a16="http://schemas.microsoft.com/office/drawing/2014/main" id="{60557375-D25A-4068-8E30-00B2970746FF}"/>
                  </a:ext>
                </a:extLst>
              </p:cNvPr>
              <p:cNvSpPr/>
              <p:nvPr/>
            </p:nvSpPr>
            <p:spPr>
              <a:xfrm>
                <a:off x="2866829" y="6436782"/>
                <a:ext cx="138439" cy="1384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4" name="Rectangle 483">
                <a:extLst>
                  <a:ext uri="{FF2B5EF4-FFF2-40B4-BE49-F238E27FC236}">
                    <a16:creationId xmlns:a16="http://schemas.microsoft.com/office/drawing/2014/main" id="{A6497E5C-EDA5-472A-B887-7254F9266464}"/>
                  </a:ext>
                </a:extLst>
              </p:cNvPr>
              <p:cNvSpPr/>
              <p:nvPr/>
            </p:nvSpPr>
            <p:spPr>
              <a:xfrm>
                <a:off x="2906383" y="6130912"/>
                <a:ext cx="59331" cy="33425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5" name="Oval 484">
                <a:extLst>
                  <a:ext uri="{FF2B5EF4-FFF2-40B4-BE49-F238E27FC236}">
                    <a16:creationId xmlns:a16="http://schemas.microsoft.com/office/drawing/2014/main" id="{0FC1C477-8E10-4847-94D3-5A124BA60D71}"/>
                  </a:ext>
                </a:extLst>
              </p:cNvPr>
              <p:cNvSpPr/>
              <p:nvPr/>
            </p:nvSpPr>
            <p:spPr>
              <a:xfrm>
                <a:off x="3042533" y="6424191"/>
                <a:ext cx="158216" cy="1582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6" name="Rectangle 485">
                <a:extLst>
                  <a:ext uri="{FF2B5EF4-FFF2-40B4-BE49-F238E27FC236}">
                    <a16:creationId xmlns:a16="http://schemas.microsoft.com/office/drawing/2014/main" id="{2390B5A7-3960-4634-88A8-766DBC95273D}"/>
                  </a:ext>
                </a:extLst>
              </p:cNvPr>
              <p:cNvSpPr/>
              <p:nvPr/>
            </p:nvSpPr>
            <p:spPr>
              <a:xfrm>
                <a:off x="3091976" y="6125746"/>
                <a:ext cx="59331" cy="316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7" name="Oval 486">
                <a:extLst>
                  <a:ext uri="{FF2B5EF4-FFF2-40B4-BE49-F238E27FC236}">
                    <a16:creationId xmlns:a16="http://schemas.microsoft.com/office/drawing/2014/main" id="{807CCA49-1B5E-434F-AF27-ADEE587FCF7D}"/>
                  </a:ext>
                </a:extLst>
              </p:cNvPr>
              <p:cNvSpPr/>
              <p:nvPr/>
            </p:nvSpPr>
            <p:spPr>
              <a:xfrm>
                <a:off x="3228126" y="6295562"/>
                <a:ext cx="177993" cy="1779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8" name="Rectangle 487">
                <a:extLst>
                  <a:ext uri="{FF2B5EF4-FFF2-40B4-BE49-F238E27FC236}">
                    <a16:creationId xmlns:a16="http://schemas.microsoft.com/office/drawing/2014/main" id="{A2FD222F-2A54-4D9A-ADF2-FC4EF51685EB}"/>
                  </a:ext>
                </a:extLst>
              </p:cNvPr>
              <p:cNvSpPr/>
              <p:nvPr/>
            </p:nvSpPr>
            <p:spPr>
              <a:xfrm>
                <a:off x="3287457" y="6125745"/>
                <a:ext cx="59331" cy="1812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72" name="그룹 244">
              <a:extLst>
                <a:ext uri="{FF2B5EF4-FFF2-40B4-BE49-F238E27FC236}">
                  <a16:creationId xmlns:a16="http://schemas.microsoft.com/office/drawing/2014/main" id="{AEEC2808-EF12-4900-BC33-D7817B38C0E0}"/>
                </a:ext>
              </a:extLst>
            </p:cNvPr>
            <p:cNvGrpSpPr/>
            <p:nvPr/>
          </p:nvGrpSpPr>
          <p:grpSpPr>
            <a:xfrm rot="5400000">
              <a:off x="9431558" y="6032779"/>
              <a:ext cx="1050950" cy="748233"/>
              <a:chOff x="3433494" y="5677603"/>
              <a:chExt cx="788216" cy="561176"/>
            </a:xfrm>
            <a:solidFill>
              <a:schemeClr val="accent5"/>
            </a:solidFill>
          </p:grpSpPr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798717E6-9C7B-4984-91E6-6A4130A6AA71}"/>
                  </a:ext>
                </a:extLst>
              </p:cNvPr>
              <p:cNvSpPr/>
              <p:nvPr/>
            </p:nvSpPr>
            <p:spPr>
              <a:xfrm>
                <a:off x="3433494" y="6021232"/>
                <a:ext cx="217547" cy="2175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4" name="Oval 473">
                <a:extLst>
                  <a:ext uri="{FF2B5EF4-FFF2-40B4-BE49-F238E27FC236}">
                    <a16:creationId xmlns:a16="http://schemas.microsoft.com/office/drawing/2014/main" id="{AE36EC24-8564-4112-94EE-9E64F7B9767D}"/>
                  </a:ext>
                </a:extLst>
              </p:cNvPr>
              <p:cNvSpPr/>
              <p:nvPr/>
            </p:nvSpPr>
            <p:spPr>
              <a:xfrm rot="10800000">
                <a:off x="3437497" y="6021231"/>
                <a:ext cx="217547" cy="2175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5" name="Oval 474">
                <a:extLst>
                  <a:ext uri="{FF2B5EF4-FFF2-40B4-BE49-F238E27FC236}">
                    <a16:creationId xmlns:a16="http://schemas.microsoft.com/office/drawing/2014/main" id="{7D21A8DF-1128-4231-ABDB-7A8075A0742C}"/>
                  </a:ext>
                </a:extLst>
              </p:cNvPr>
              <p:cNvSpPr/>
              <p:nvPr/>
            </p:nvSpPr>
            <p:spPr>
              <a:xfrm rot="10800000">
                <a:off x="4083271" y="5684789"/>
                <a:ext cx="138439" cy="1384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6" name="Rectangle 475">
                <a:extLst>
                  <a:ext uri="{FF2B5EF4-FFF2-40B4-BE49-F238E27FC236}">
                    <a16:creationId xmlns:a16="http://schemas.microsoft.com/office/drawing/2014/main" id="{0E4B7885-DDF9-49E8-9F27-D165394AD969}"/>
                  </a:ext>
                </a:extLst>
              </p:cNvPr>
              <p:cNvSpPr/>
              <p:nvPr/>
            </p:nvSpPr>
            <p:spPr>
              <a:xfrm rot="10800000">
                <a:off x="4122825" y="5794845"/>
                <a:ext cx="59331" cy="33425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7" name="Oval 476">
                <a:extLst>
                  <a:ext uri="{FF2B5EF4-FFF2-40B4-BE49-F238E27FC236}">
                    <a16:creationId xmlns:a16="http://schemas.microsoft.com/office/drawing/2014/main" id="{64B9B014-8104-46FA-AA42-7C878D1B3E18}"/>
                  </a:ext>
                </a:extLst>
              </p:cNvPr>
              <p:cNvSpPr/>
              <p:nvPr/>
            </p:nvSpPr>
            <p:spPr>
              <a:xfrm rot="10800000">
                <a:off x="3887789" y="5677603"/>
                <a:ext cx="158216" cy="1582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8" name="Rectangle 477">
                <a:extLst>
                  <a:ext uri="{FF2B5EF4-FFF2-40B4-BE49-F238E27FC236}">
                    <a16:creationId xmlns:a16="http://schemas.microsoft.com/office/drawing/2014/main" id="{E0C504E9-7685-4403-B13C-0E8F19BE67C1}"/>
                  </a:ext>
                </a:extLst>
              </p:cNvPr>
              <p:cNvSpPr/>
              <p:nvPr/>
            </p:nvSpPr>
            <p:spPr>
              <a:xfrm rot="10800000">
                <a:off x="3937232" y="5817832"/>
                <a:ext cx="59331" cy="316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9" name="Oval 478">
                <a:extLst>
                  <a:ext uri="{FF2B5EF4-FFF2-40B4-BE49-F238E27FC236}">
                    <a16:creationId xmlns:a16="http://schemas.microsoft.com/office/drawing/2014/main" id="{D4979458-8341-4AF9-A3DF-C82AC201B8A9}"/>
                  </a:ext>
                </a:extLst>
              </p:cNvPr>
              <p:cNvSpPr/>
              <p:nvPr/>
            </p:nvSpPr>
            <p:spPr>
              <a:xfrm rot="10800000">
                <a:off x="3682420" y="5786455"/>
                <a:ext cx="177993" cy="1779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DC87F225-96DD-4485-9B0E-0D3B546D10BC}"/>
                  </a:ext>
                </a:extLst>
              </p:cNvPr>
              <p:cNvSpPr/>
              <p:nvPr/>
            </p:nvSpPr>
            <p:spPr>
              <a:xfrm rot="10800000">
                <a:off x="3741751" y="5953061"/>
                <a:ext cx="59331" cy="1812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AB4B491-815E-404F-AE70-0EF8799D6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808" y="5936444"/>
            <a:ext cx="5090601" cy="90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72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텍스트 개체 틀 11"/>
          <p:cNvSpPr txBox="1">
            <a:spLocks/>
          </p:cNvSpPr>
          <p:nvPr/>
        </p:nvSpPr>
        <p:spPr>
          <a:xfrm>
            <a:off x="3165856" y="648580"/>
            <a:ext cx="5860288" cy="36004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Exploratory Data Analysis</a:t>
            </a:r>
            <a:endParaRPr lang="ko-KR" altLang="en-US" sz="3600" b="1" dirty="0">
              <a:solidFill>
                <a:srgbClr val="22AAE4"/>
              </a:solidFill>
              <a:cs typeface="Arial" pitchFamily="34" charset="0"/>
            </a:endParaRPr>
          </a:p>
        </p:txBody>
      </p:sp>
      <p:sp>
        <p:nvSpPr>
          <p:cNvPr id="77" name="Oval 25">
            <a:extLst>
              <a:ext uri="{FF2B5EF4-FFF2-40B4-BE49-F238E27FC236}">
                <a16:creationId xmlns:a16="http://schemas.microsoft.com/office/drawing/2014/main" id="{4B408256-FCBF-4EA2-B914-57E1E662731B}"/>
              </a:ext>
            </a:extLst>
          </p:cNvPr>
          <p:cNvSpPr>
            <a:spLocks noChangeAspect="1"/>
          </p:cNvSpPr>
          <p:nvPr/>
        </p:nvSpPr>
        <p:spPr>
          <a:xfrm>
            <a:off x="2035927" y="625140"/>
            <a:ext cx="489906" cy="490574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351F9F00-424E-4EFF-921E-F6635ABB7074}"/>
              </a:ext>
            </a:extLst>
          </p:cNvPr>
          <p:cNvSpPr>
            <a:spLocks noChangeAspect="1"/>
          </p:cNvSpPr>
          <p:nvPr/>
        </p:nvSpPr>
        <p:spPr>
          <a:xfrm>
            <a:off x="9736961" y="648580"/>
            <a:ext cx="443695" cy="44369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itle 11">
            <a:extLst>
              <a:ext uri="{FF2B5EF4-FFF2-40B4-BE49-F238E27FC236}">
                <a16:creationId xmlns:a16="http://schemas.microsoft.com/office/drawing/2014/main" id="{7C9B3220-A379-496A-879F-837CFDABA5B3}"/>
              </a:ext>
            </a:extLst>
          </p:cNvPr>
          <p:cNvSpPr txBox="1">
            <a:spLocks/>
          </p:cNvSpPr>
          <p:nvPr/>
        </p:nvSpPr>
        <p:spPr>
          <a:xfrm>
            <a:off x="311696" y="1990113"/>
            <a:ext cx="11568608" cy="710877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bg1"/>
                </a:solidFill>
              </a:rPr>
              <a:t>Portfolio Presentation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DBCCF01-DF8B-4877-8635-2005A9F0A9CC}"/>
              </a:ext>
            </a:extLst>
          </p:cNvPr>
          <p:cNvSpPr txBox="1"/>
          <p:nvPr/>
        </p:nvSpPr>
        <p:spPr>
          <a:xfrm>
            <a:off x="2264173" y="2622371"/>
            <a:ext cx="7663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E9AB04-2B4E-446B-9BF3-3509FB52F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993" y="1790913"/>
            <a:ext cx="6180356" cy="4063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C5953E-0BE6-415E-94CA-62D7D34BB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4735"/>
            <a:ext cx="5860288" cy="437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8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l 25">
            <a:extLst>
              <a:ext uri="{FF2B5EF4-FFF2-40B4-BE49-F238E27FC236}">
                <a16:creationId xmlns:a16="http://schemas.microsoft.com/office/drawing/2014/main" id="{4B408256-FCBF-4EA2-B914-57E1E662731B}"/>
              </a:ext>
            </a:extLst>
          </p:cNvPr>
          <p:cNvSpPr>
            <a:spLocks noChangeAspect="1"/>
          </p:cNvSpPr>
          <p:nvPr/>
        </p:nvSpPr>
        <p:spPr>
          <a:xfrm>
            <a:off x="2035927" y="625140"/>
            <a:ext cx="489906" cy="490574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351F9F00-424E-4EFF-921E-F6635ABB7074}"/>
              </a:ext>
            </a:extLst>
          </p:cNvPr>
          <p:cNvSpPr>
            <a:spLocks noChangeAspect="1"/>
          </p:cNvSpPr>
          <p:nvPr/>
        </p:nvSpPr>
        <p:spPr>
          <a:xfrm>
            <a:off x="9736961" y="648580"/>
            <a:ext cx="443695" cy="44369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itle 11">
            <a:extLst>
              <a:ext uri="{FF2B5EF4-FFF2-40B4-BE49-F238E27FC236}">
                <a16:creationId xmlns:a16="http://schemas.microsoft.com/office/drawing/2014/main" id="{7C9B3220-A379-496A-879F-837CFDABA5B3}"/>
              </a:ext>
            </a:extLst>
          </p:cNvPr>
          <p:cNvSpPr txBox="1">
            <a:spLocks/>
          </p:cNvSpPr>
          <p:nvPr/>
        </p:nvSpPr>
        <p:spPr>
          <a:xfrm>
            <a:off x="311696" y="1990113"/>
            <a:ext cx="11568608" cy="710877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bg1"/>
                </a:solidFill>
              </a:rPr>
              <a:t>Portfolio Presentation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DBCCF01-DF8B-4877-8635-2005A9F0A9CC}"/>
              </a:ext>
            </a:extLst>
          </p:cNvPr>
          <p:cNvSpPr txBox="1"/>
          <p:nvPr/>
        </p:nvSpPr>
        <p:spPr>
          <a:xfrm>
            <a:off x="2264173" y="2622371"/>
            <a:ext cx="7663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27C1EB-CF07-46C8-9460-2FE99D63C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63" y="1663372"/>
            <a:ext cx="5814564" cy="41426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B2602F-AB99-4C6E-B764-76F10D885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541" y="1526662"/>
            <a:ext cx="6218459" cy="4279333"/>
          </a:xfrm>
          <a:prstGeom prst="rect">
            <a:avLst/>
          </a:prstGeom>
        </p:spPr>
      </p:pic>
      <p:sp>
        <p:nvSpPr>
          <p:cNvPr id="11" name="텍스트 개체 틀 11">
            <a:extLst>
              <a:ext uri="{FF2B5EF4-FFF2-40B4-BE49-F238E27FC236}">
                <a16:creationId xmlns:a16="http://schemas.microsoft.com/office/drawing/2014/main" id="{C441C534-CD01-4BC9-8CA1-153BD349105E}"/>
              </a:ext>
            </a:extLst>
          </p:cNvPr>
          <p:cNvSpPr txBox="1">
            <a:spLocks/>
          </p:cNvSpPr>
          <p:nvPr/>
        </p:nvSpPr>
        <p:spPr>
          <a:xfrm>
            <a:off x="3165856" y="648580"/>
            <a:ext cx="5860288" cy="36004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Exploratory Data Analysis</a:t>
            </a:r>
            <a:endParaRPr lang="ko-KR" altLang="en-US" sz="3600" b="1" dirty="0">
              <a:solidFill>
                <a:srgbClr val="22AAE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52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l 25">
            <a:extLst>
              <a:ext uri="{FF2B5EF4-FFF2-40B4-BE49-F238E27FC236}">
                <a16:creationId xmlns:a16="http://schemas.microsoft.com/office/drawing/2014/main" id="{4B408256-FCBF-4EA2-B914-57E1E662731B}"/>
              </a:ext>
            </a:extLst>
          </p:cNvPr>
          <p:cNvSpPr>
            <a:spLocks noChangeAspect="1"/>
          </p:cNvSpPr>
          <p:nvPr/>
        </p:nvSpPr>
        <p:spPr>
          <a:xfrm>
            <a:off x="2035927" y="625140"/>
            <a:ext cx="489906" cy="490574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351F9F00-424E-4EFF-921E-F6635ABB7074}"/>
              </a:ext>
            </a:extLst>
          </p:cNvPr>
          <p:cNvSpPr>
            <a:spLocks noChangeAspect="1"/>
          </p:cNvSpPr>
          <p:nvPr/>
        </p:nvSpPr>
        <p:spPr>
          <a:xfrm>
            <a:off x="9736961" y="648580"/>
            <a:ext cx="443695" cy="44369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1">
            <a:extLst>
              <a:ext uri="{FF2B5EF4-FFF2-40B4-BE49-F238E27FC236}">
                <a16:creationId xmlns:a16="http://schemas.microsoft.com/office/drawing/2014/main" id="{C441C534-CD01-4BC9-8CA1-153BD349105E}"/>
              </a:ext>
            </a:extLst>
          </p:cNvPr>
          <p:cNvSpPr txBox="1">
            <a:spLocks/>
          </p:cNvSpPr>
          <p:nvPr/>
        </p:nvSpPr>
        <p:spPr>
          <a:xfrm>
            <a:off x="3165856" y="648580"/>
            <a:ext cx="5860288" cy="36004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Exploratory Data Analysis</a:t>
            </a:r>
            <a:endParaRPr lang="ko-KR" altLang="en-US" sz="3600" b="1" dirty="0">
              <a:solidFill>
                <a:srgbClr val="22AAE4"/>
              </a:solidFill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094B44-9F06-4241-806C-5DD14817D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737" y="1518082"/>
            <a:ext cx="6240264" cy="53399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A23655-0024-4463-BC72-992996D9A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8082"/>
            <a:ext cx="5951736" cy="533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84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Architecture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B6FDCA9-74C5-44A3-B594-BAEF423E2B46}"/>
              </a:ext>
            </a:extLst>
          </p:cNvPr>
          <p:cNvCxnSpPr>
            <a:cxnSpLocks/>
          </p:cNvCxnSpPr>
          <p:nvPr/>
        </p:nvCxnSpPr>
        <p:spPr>
          <a:xfrm flipH="1">
            <a:off x="869918" y="3687711"/>
            <a:ext cx="10429591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8FD6B04-7F4F-46EB-A586-BCFD642575EF}"/>
              </a:ext>
            </a:extLst>
          </p:cNvPr>
          <p:cNvSpPr txBox="1"/>
          <p:nvPr/>
        </p:nvSpPr>
        <p:spPr>
          <a:xfrm>
            <a:off x="3226036" y="2203229"/>
            <a:ext cx="2014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Done Exploratory Data Analysis and found the data highly imbalanced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07FF223-E7B8-492F-882B-3A8B30D74911}"/>
              </a:ext>
            </a:extLst>
          </p:cNvPr>
          <p:cNvCxnSpPr/>
          <p:nvPr/>
        </p:nvCxnSpPr>
        <p:spPr>
          <a:xfrm>
            <a:off x="6624001" y="2823615"/>
            <a:ext cx="0" cy="5040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F321566-72A7-4F3E-AE8D-44A346A06D0E}"/>
              </a:ext>
            </a:extLst>
          </p:cNvPr>
          <p:cNvCxnSpPr/>
          <p:nvPr/>
        </p:nvCxnSpPr>
        <p:spPr>
          <a:xfrm>
            <a:off x="9030992" y="2829234"/>
            <a:ext cx="0" cy="5040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DF18453-F53A-4EE3-8D78-859A966F0E60}"/>
              </a:ext>
            </a:extLst>
          </p:cNvPr>
          <p:cNvCxnSpPr/>
          <p:nvPr/>
        </p:nvCxnSpPr>
        <p:spPr>
          <a:xfrm>
            <a:off x="4237151" y="2829234"/>
            <a:ext cx="0" cy="5040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6686869-C7E9-4F3B-962E-A0BA92C40EA2}"/>
              </a:ext>
            </a:extLst>
          </p:cNvPr>
          <p:cNvCxnSpPr/>
          <p:nvPr/>
        </p:nvCxnSpPr>
        <p:spPr>
          <a:xfrm flipH="1" flipV="1">
            <a:off x="2994835" y="4047751"/>
            <a:ext cx="4143" cy="5040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FBC359E-9DFB-4BD8-9D05-626CB55ED4F7}"/>
              </a:ext>
            </a:extLst>
          </p:cNvPr>
          <p:cNvCxnSpPr/>
          <p:nvPr/>
        </p:nvCxnSpPr>
        <p:spPr>
          <a:xfrm flipH="1" flipV="1">
            <a:off x="5410400" y="4043640"/>
            <a:ext cx="4143" cy="5040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F222A76-D529-4855-9E8E-A81460FA3EF5}"/>
              </a:ext>
            </a:extLst>
          </p:cNvPr>
          <p:cNvCxnSpPr/>
          <p:nvPr/>
        </p:nvCxnSpPr>
        <p:spPr>
          <a:xfrm flipH="1" flipV="1">
            <a:off x="7833462" y="4039529"/>
            <a:ext cx="4143" cy="5040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E2A05A4-FAF0-4EEB-852B-B02825ECB9F7}"/>
              </a:ext>
            </a:extLst>
          </p:cNvPr>
          <p:cNvSpPr txBox="1"/>
          <p:nvPr/>
        </p:nvSpPr>
        <p:spPr>
          <a:xfrm>
            <a:off x="893133" y="3226976"/>
            <a:ext cx="118428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Start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AEF298E-C1D3-4C40-8EC4-9B1632939494}"/>
              </a:ext>
            </a:extLst>
          </p:cNvPr>
          <p:cNvSpPr txBox="1"/>
          <p:nvPr/>
        </p:nvSpPr>
        <p:spPr>
          <a:xfrm>
            <a:off x="9880741" y="2660436"/>
            <a:ext cx="118428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</a:rPr>
              <a:t>Vision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9D12B9E-E6F0-4984-8573-2DC3F85F9827}"/>
              </a:ext>
            </a:extLst>
          </p:cNvPr>
          <p:cNvSpPr txBox="1"/>
          <p:nvPr/>
        </p:nvSpPr>
        <p:spPr>
          <a:xfrm>
            <a:off x="5616823" y="1878310"/>
            <a:ext cx="20143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Since data was imbalanced, resampled the data using different techniques to balance it to some extent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DAB2692-4808-4074-8FBA-E3CD17FE81D8}"/>
              </a:ext>
            </a:extLst>
          </p:cNvPr>
          <p:cNvSpPr txBox="1"/>
          <p:nvPr/>
        </p:nvSpPr>
        <p:spPr>
          <a:xfrm>
            <a:off x="8023814" y="1980182"/>
            <a:ext cx="2014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Since data was not behaving properly, did K-means Clustering to see the behavior of data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DA49DBC-B8CD-419B-99BB-2631FC44F9A2}"/>
              </a:ext>
            </a:extLst>
          </p:cNvPr>
          <p:cNvSpPr txBox="1"/>
          <p:nvPr/>
        </p:nvSpPr>
        <p:spPr>
          <a:xfrm>
            <a:off x="1987656" y="5161761"/>
            <a:ext cx="2014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Cervical Cancer Dataset was provided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AED8C78-884D-44E1-AA38-6E6E42850E48}"/>
              </a:ext>
            </a:extLst>
          </p:cNvPr>
          <p:cNvSpPr txBox="1"/>
          <p:nvPr/>
        </p:nvSpPr>
        <p:spPr>
          <a:xfrm>
            <a:off x="4400425" y="5161761"/>
            <a:ext cx="2014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Derived some new variables with different properties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7162EF7-8F01-4243-9789-B7E246503DA3}"/>
              </a:ext>
            </a:extLst>
          </p:cNvPr>
          <p:cNvSpPr txBox="1"/>
          <p:nvPr/>
        </p:nvSpPr>
        <p:spPr>
          <a:xfrm>
            <a:off x="6828355" y="5159308"/>
            <a:ext cx="20143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After feature selection, models like Logistic Regression, Decision Tree and Random Forest were built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02EDBFE-C316-4E4D-806A-5D630DDB09D1}"/>
              </a:ext>
            </a:extLst>
          </p:cNvPr>
          <p:cNvSpPr txBox="1"/>
          <p:nvPr/>
        </p:nvSpPr>
        <p:spPr>
          <a:xfrm>
            <a:off x="9465704" y="4499959"/>
            <a:ext cx="2014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Consulted a doctor to know about the behavior of Cervical Cancer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5CAE882-1984-4841-A9CD-1FBFD7003BC8}"/>
              </a:ext>
            </a:extLst>
          </p:cNvPr>
          <p:cNvSpPr txBox="1"/>
          <p:nvPr/>
        </p:nvSpPr>
        <p:spPr>
          <a:xfrm>
            <a:off x="2395766" y="3158940"/>
            <a:ext cx="1215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Collection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549D5F4-2C22-401C-A39F-EA13F76B439F}"/>
              </a:ext>
            </a:extLst>
          </p:cNvPr>
          <p:cNvSpPr txBox="1"/>
          <p:nvPr/>
        </p:nvSpPr>
        <p:spPr>
          <a:xfrm>
            <a:off x="4622330" y="3172927"/>
            <a:ext cx="1572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Feature Engineering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B1A2CFB-DBEB-4AA0-9628-1A61C8EDBBF7}"/>
              </a:ext>
            </a:extLst>
          </p:cNvPr>
          <p:cNvSpPr txBox="1"/>
          <p:nvPr/>
        </p:nvSpPr>
        <p:spPr>
          <a:xfrm>
            <a:off x="7278569" y="3149871"/>
            <a:ext cx="1111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Build Models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F5BB58D-8876-4589-A1E7-A935E92DCF54}"/>
              </a:ext>
            </a:extLst>
          </p:cNvPr>
          <p:cNvSpPr txBox="1"/>
          <p:nvPr/>
        </p:nvSpPr>
        <p:spPr>
          <a:xfrm>
            <a:off x="3970544" y="3986778"/>
            <a:ext cx="521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EDA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2677ECB-CECC-4EA8-B2D1-7ACDD334FB54}"/>
              </a:ext>
            </a:extLst>
          </p:cNvPr>
          <p:cNvSpPr txBox="1"/>
          <p:nvPr/>
        </p:nvSpPr>
        <p:spPr>
          <a:xfrm>
            <a:off x="5916701" y="3996360"/>
            <a:ext cx="1424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Re-Sampling Data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F5077F9-DC8D-4322-8211-FCDE70189660}"/>
              </a:ext>
            </a:extLst>
          </p:cNvPr>
          <p:cNvSpPr txBox="1"/>
          <p:nvPr/>
        </p:nvSpPr>
        <p:spPr>
          <a:xfrm>
            <a:off x="8303038" y="3986778"/>
            <a:ext cx="1532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K-means Clustering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3B2701B-E051-4269-8C5D-DF22D9D57338}"/>
              </a:ext>
            </a:extLst>
          </p:cNvPr>
          <p:cNvSpPr/>
          <p:nvPr/>
        </p:nvSpPr>
        <p:spPr>
          <a:xfrm>
            <a:off x="9976861" y="3191691"/>
            <a:ext cx="992043" cy="99204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B34B8F3-4B09-4E6B-A284-D5339386B550}"/>
              </a:ext>
            </a:extLst>
          </p:cNvPr>
          <p:cNvSpPr/>
          <p:nvPr/>
        </p:nvSpPr>
        <p:spPr>
          <a:xfrm>
            <a:off x="8782981" y="3439701"/>
            <a:ext cx="496022" cy="4960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4CEF04D-1485-4D02-BB4D-D9134A65A664}"/>
              </a:ext>
            </a:extLst>
          </p:cNvPr>
          <p:cNvSpPr/>
          <p:nvPr/>
        </p:nvSpPr>
        <p:spPr>
          <a:xfrm>
            <a:off x="7579671" y="3439701"/>
            <a:ext cx="496022" cy="4960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EDFD1BC-BB3F-4111-948C-8FB039909681}"/>
              </a:ext>
            </a:extLst>
          </p:cNvPr>
          <p:cNvSpPr/>
          <p:nvPr/>
        </p:nvSpPr>
        <p:spPr>
          <a:xfrm>
            <a:off x="6380819" y="3439701"/>
            <a:ext cx="496022" cy="4960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9FDB4E0-BEF9-4F5A-AB57-CBCAAD3FBF42}"/>
              </a:ext>
            </a:extLst>
          </p:cNvPr>
          <p:cNvSpPr/>
          <p:nvPr/>
        </p:nvSpPr>
        <p:spPr>
          <a:xfrm>
            <a:off x="5181969" y="3439701"/>
            <a:ext cx="496022" cy="4960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A913D14-EEAB-4E81-97B7-060E394B5893}"/>
              </a:ext>
            </a:extLst>
          </p:cNvPr>
          <p:cNvSpPr/>
          <p:nvPr/>
        </p:nvSpPr>
        <p:spPr>
          <a:xfrm>
            <a:off x="3983117" y="3439701"/>
            <a:ext cx="496022" cy="49602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B836259-F23B-42A9-858B-280F93F11DD6}"/>
              </a:ext>
            </a:extLst>
          </p:cNvPr>
          <p:cNvSpPr/>
          <p:nvPr/>
        </p:nvSpPr>
        <p:spPr>
          <a:xfrm>
            <a:off x="2784267" y="3439701"/>
            <a:ext cx="496022" cy="49602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FABD226-BE7C-4A8E-9889-6CF6A199987B}"/>
              </a:ext>
            </a:extLst>
          </p:cNvPr>
          <p:cNvSpPr txBox="1"/>
          <p:nvPr/>
        </p:nvSpPr>
        <p:spPr>
          <a:xfrm>
            <a:off x="9951756" y="3450353"/>
            <a:ext cx="1004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Consultation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74" name="Rectangle 9">
            <a:extLst>
              <a:ext uri="{FF2B5EF4-FFF2-40B4-BE49-F238E27FC236}">
                <a16:creationId xmlns:a16="http://schemas.microsoft.com/office/drawing/2014/main" id="{750C28CC-7343-41F5-883F-50B345E105B9}"/>
              </a:ext>
            </a:extLst>
          </p:cNvPr>
          <p:cNvSpPr/>
          <p:nvPr/>
        </p:nvSpPr>
        <p:spPr>
          <a:xfrm>
            <a:off x="2869575" y="4708517"/>
            <a:ext cx="263917" cy="24705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5" name="Rounded Rectangle 5">
            <a:extLst>
              <a:ext uri="{FF2B5EF4-FFF2-40B4-BE49-F238E27FC236}">
                <a16:creationId xmlns:a16="http://schemas.microsoft.com/office/drawing/2014/main" id="{65F5BBAF-AFC9-4A75-BED8-77FE16D52E3A}"/>
              </a:ext>
            </a:extLst>
          </p:cNvPr>
          <p:cNvSpPr/>
          <p:nvPr/>
        </p:nvSpPr>
        <p:spPr>
          <a:xfrm flipH="1">
            <a:off x="4080273" y="1703252"/>
            <a:ext cx="313757" cy="25883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6" name="Oval 7">
            <a:extLst>
              <a:ext uri="{FF2B5EF4-FFF2-40B4-BE49-F238E27FC236}">
                <a16:creationId xmlns:a16="http://schemas.microsoft.com/office/drawing/2014/main" id="{CEC5DA5D-828E-4629-9D4D-23D5F8FA8C4E}"/>
              </a:ext>
            </a:extLst>
          </p:cNvPr>
          <p:cNvSpPr/>
          <p:nvPr/>
        </p:nvSpPr>
        <p:spPr>
          <a:xfrm>
            <a:off x="6479301" y="1625778"/>
            <a:ext cx="289401" cy="28940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7" name="Rounded Rectangle 27">
            <a:extLst>
              <a:ext uri="{FF2B5EF4-FFF2-40B4-BE49-F238E27FC236}">
                <a16:creationId xmlns:a16="http://schemas.microsoft.com/office/drawing/2014/main" id="{FB7E4C61-B2BA-42D2-9512-380C6E37F0E7}"/>
              </a:ext>
            </a:extLst>
          </p:cNvPr>
          <p:cNvSpPr/>
          <p:nvPr/>
        </p:nvSpPr>
        <p:spPr>
          <a:xfrm>
            <a:off x="7694721" y="4744875"/>
            <a:ext cx="277481" cy="213143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8" name="Rounded Rectangle 7">
            <a:extLst>
              <a:ext uri="{FF2B5EF4-FFF2-40B4-BE49-F238E27FC236}">
                <a16:creationId xmlns:a16="http://schemas.microsoft.com/office/drawing/2014/main" id="{EC580A0D-DAB2-442D-993E-49CE3AE0A9D1}"/>
              </a:ext>
            </a:extLst>
          </p:cNvPr>
          <p:cNvSpPr/>
          <p:nvPr/>
        </p:nvSpPr>
        <p:spPr>
          <a:xfrm>
            <a:off x="8889937" y="1630312"/>
            <a:ext cx="282111" cy="24345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9" name="Oval 21">
            <a:extLst>
              <a:ext uri="{FF2B5EF4-FFF2-40B4-BE49-F238E27FC236}">
                <a16:creationId xmlns:a16="http://schemas.microsoft.com/office/drawing/2014/main" id="{B9F5C4FD-FAAB-42B9-88E1-DE07F5E51CBA}"/>
              </a:ext>
            </a:extLst>
          </p:cNvPr>
          <p:cNvSpPr>
            <a:spLocks noChangeAspect="1"/>
          </p:cNvSpPr>
          <p:nvPr/>
        </p:nvSpPr>
        <p:spPr>
          <a:xfrm>
            <a:off x="5287711" y="4696858"/>
            <a:ext cx="284114" cy="286487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571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Tentative List of Algorithms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012DE67-6C1E-4B4B-92A4-1F4C2DEDF208}"/>
              </a:ext>
            </a:extLst>
          </p:cNvPr>
          <p:cNvSpPr/>
          <p:nvPr/>
        </p:nvSpPr>
        <p:spPr>
          <a:xfrm>
            <a:off x="1546" y="3461346"/>
            <a:ext cx="4956934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1F7D41-3C42-4B85-9CCF-92E470111DE0}"/>
              </a:ext>
            </a:extLst>
          </p:cNvPr>
          <p:cNvSpPr/>
          <p:nvPr/>
        </p:nvSpPr>
        <p:spPr>
          <a:xfrm rot="10800000">
            <a:off x="7233522" y="3461346"/>
            <a:ext cx="4958478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47" name="그룹 4">
            <a:extLst>
              <a:ext uri="{FF2B5EF4-FFF2-40B4-BE49-F238E27FC236}">
                <a16:creationId xmlns:a16="http://schemas.microsoft.com/office/drawing/2014/main" id="{CC90342D-3B26-474E-8BA9-AFC81C30999E}"/>
              </a:ext>
            </a:extLst>
          </p:cNvPr>
          <p:cNvGrpSpPr/>
          <p:nvPr/>
        </p:nvGrpSpPr>
        <p:grpSpPr>
          <a:xfrm>
            <a:off x="4368416" y="1769262"/>
            <a:ext cx="3455171" cy="3900889"/>
            <a:chOff x="4613536" y="2164199"/>
            <a:chExt cx="2956435" cy="3337816"/>
          </a:xfrm>
        </p:grpSpPr>
        <p:sp>
          <p:nvSpPr>
            <p:cNvPr id="48" name="Pie 14">
              <a:extLst>
                <a:ext uri="{FF2B5EF4-FFF2-40B4-BE49-F238E27FC236}">
                  <a16:creationId xmlns:a16="http://schemas.microsoft.com/office/drawing/2014/main" id="{4A303D82-4AD0-47EB-A952-88440AB147B8}"/>
                </a:ext>
              </a:extLst>
            </p:cNvPr>
            <p:cNvSpPr/>
            <p:nvPr/>
          </p:nvSpPr>
          <p:spPr>
            <a:xfrm>
              <a:off x="4613536" y="2363855"/>
              <a:ext cx="2920588" cy="2920588"/>
            </a:xfrm>
            <a:prstGeom prst="pie">
              <a:avLst>
                <a:gd name="adj1" fmla="val 10775528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9" name="Pie 22">
              <a:extLst>
                <a:ext uri="{FF2B5EF4-FFF2-40B4-BE49-F238E27FC236}">
                  <a16:creationId xmlns:a16="http://schemas.microsoft.com/office/drawing/2014/main" id="{3711BEB3-379E-4F1F-905B-A982C2FCF04A}"/>
                </a:ext>
              </a:extLst>
            </p:cNvPr>
            <p:cNvSpPr/>
            <p:nvPr/>
          </p:nvSpPr>
          <p:spPr>
            <a:xfrm rot="10800000">
              <a:off x="4649383" y="2381767"/>
              <a:ext cx="2920588" cy="2920588"/>
            </a:xfrm>
            <a:prstGeom prst="pie">
              <a:avLst>
                <a:gd name="adj1" fmla="val 10775528"/>
                <a:gd name="adj2" fmla="val 1620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A1DA3CD-8333-4FC1-ABC5-235D871E8D42}"/>
                </a:ext>
              </a:extLst>
            </p:cNvPr>
            <p:cNvSpPr/>
            <p:nvPr/>
          </p:nvSpPr>
          <p:spPr>
            <a:xfrm>
              <a:off x="5118427" y="2853991"/>
              <a:ext cx="1946652" cy="1946652"/>
            </a:xfrm>
            <a:prstGeom prst="ellipse">
              <a:avLst/>
            </a:prstGeom>
            <a:solidFill>
              <a:schemeClr val="bg1"/>
            </a:solidFill>
            <a:ln w="889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D344692D-CC5B-4069-9725-4E11FC4B799E}"/>
                </a:ext>
              </a:extLst>
            </p:cNvPr>
            <p:cNvSpPr/>
            <p:nvPr/>
          </p:nvSpPr>
          <p:spPr>
            <a:xfrm rot="5400000">
              <a:off x="5911556" y="2299861"/>
              <a:ext cx="847738" cy="57641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4EC06A36-9B13-434A-BE79-66F301E7DBFA}"/>
                </a:ext>
              </a:extLst>
            </p:cNvPr>
            <p:cNvSpPr/>
            <p:nvPr/>
          </p:nvSpPr>
          <p:spPr>
            <a:xfrm rot="16200000">
              <a:off x="5424212" y="4789939"/>
              <a:ext cx="847738" cy="576413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53" name="Oval 52">
            <a:extLst>
              <a:ext uri="{FF2B5EF4-FFF2-40B4-BE49-F238E27FC236}">
                <a16:creationId xmlns:a16="http://schemas.microsoft.com/office/drawing/2014/main" id="{87029278-59D0-4A7E-89DC-561D7A85624A}"/>
              </a:ext>
            </a:extLst>
          </p:cNvPr>
          <p:cNvSpPr/>
          <p:nvPr/>
        </p:nvSpPr>
        <p:spPr>
          <a:xfrm>
            <a:off x="5466882" y="3090587"/>
            <a:ext cx="1258239" cy="12582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5D1702-47A7-48BC-A24F-F10A17BD2ABB}"/>
              </a:ext>
            </a:extLst>
          </p:cNvPr>
          <p:cNvSpPr txBox="1"/>
          <p:nvPr/>
        </p:nvSpPr>
        <p:spPr>
          <a:xfrm>
            <a:off x="7992416" y="3554491"/>
            <a:ext cx="2962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Tree Based Classification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EA77F38-EB74-4857-84DA-450203B29595}"/>
              </a:ext>
            </a:extLst>
          </p:cNvPr>
          <p:cNvSpPr txBox="1"/>
          <p:nvPr/>
        </p:nvSpPr>
        <p:spPr>
          <a:xfrm>
            <a:off x="1623803" y="3554491"/>
            <a:ext cx="2584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Logistic Regression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4071B91-1DFF-4BE4-8270-DB312692F01B}"/>
              </a:ext>
            </a:extLst>
          </p:cNvPr>
          <p:cNvSpPr txBox="1"/>
          <p:nvPr/>
        </p:nvSpPr>
        <p:spPr>
          <a:xfrm>
            <a:off x="7955984" y="4134632"/>
            <a:ext cx="33348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We used tree based classification techniques on our original and resampled dataset to get the precision, recall, accuracy and ROC-AUC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Decision Tree Classifier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Random Forest Classifier.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73B898-ED1B-448B-BAC1-D920D4B08635}"/>
              </a:ext>
            </a:extLst>
          </p:cNvPr>
          <p:cNvSpPr txBox="1"/>
          <p:nvPr/>
        </p:nvSpPr>
        <p:spPr>
          <a:xfrm>
            <a:off x="874643" y="2309888"/>
            <a:ext cx="3333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We used Logistic Regression on our original and resampled data to get the precision, recall, accuracy and ROC-AUC</a:t>
            </a:r>
          </a:p>
          <a:p>
            <a:pPr marL="171450" indent="-171450" algn="r">
              <a:buFont typeface="Arial" panose="020B0604020202020204" pitchFamily="34" charset="0"/>
              <a:buChar char="•"/>
            </a:pPr>
            <a:r>
              <a:rPr lang="en-IN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Logistic Regression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58" name="Freeform 55">
            <a:extLst>
              <a:ext uri="{FF2B5EF4-FFF2-40B4-BE49-F238E27FC236}">
                <a16:creationId xmlns:a16="http://schemas.microsoft.com/office/drawing/2014/main" id="{4BF66E3F-6AF2-4346-B798-CDFBA59121BF}"/>
              </a:ext>
            </a:extLst>
          </p:cNvPr>
          <p:cNvSpPr/>
          <p:nvPr/>
        </p:nvSpPr>
        <p:spPr>
          <a:xfrm rot="2700000">
            <a:off x="5922840" y="3310061"/>
            <a:ext cx="346320" cy="848601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521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ircle: Hollow 2">
            <a:extLst>
              <a:ext uri="{FF2B5EF4-FFF2-40B4-BE49-F238E27FC236}">
                <a16:creationId xmlns:a16="http://schemas.microsoft.com/office/drawing/2014/main" id="{C0A7B791-D56B-4AC2-A60F-53EEC5785E22}"/>
              </a:ext>
            </a:extLst>
          </p:cNvPr>
          <p:cNvSpPr>
            <a:spLocks noChangeAspect="1"/>
          </p:cNvSpPr>
          <p:nvPr/>
        </p:nvSpPr>
        <p:spPr>
          <a:xfrm>
            <a:off x="7294876" y="1762753"/>
            <a:ext cx="3657600" cy="3657600"/>
          </a:xfrm>
          <a:prstGeom prst="donut">
            <a:avLst>
              <a:gd name="adj" fmla="val 18423"/>
            </a:avLst>
          </a:prstGeom>
          <a:solidFill>
            <a:schemeClr val="bg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181DC29-8C0F-46E2-AD33-C02B6016F878}"/>
              </a:ext>
            </a:extLst>
          </p:cNvPr>
          <p:cNvSpPr/>
          <p:nvPr/>
        </p:nvSpPr>
        <p:spPr>
          <a:xfrm>
            <a:off x="8209276" y="2677153"/>
            <a:ext cx="1828800" cy="18288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FD10FE8-39B8-4E01-94CC-E1977386AFDE}"/>
              </a:ext>
            </a:extLst>
          </p:cNvPr>
          <p:cNvSpPr>
            <a:spLocks noChangeAspect="1"/>
          </p:cNvSpPr>
          <p:nvPr/>
        </p:nvSpPr>
        <p:spPr>
          <a:xfrm>
            <a:off x="5237476" y="-294647"/>
            <a:ext cx="7772400" cy="77724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7F83675-EF31-483A-8929-4FE1A77682E2}"/>
              </a:ext>
            </a:extLst>
          </p:cNvPr>
          <p:cNvSpPr>
            <a:spLocks noChangeAspect="1"/>
          </p:cNvSpPr>
          <p:nvPr/>
        </p:nvSpPr>
        <p:spPr>
          <a:xfrm>
            <a:off x="6609076" y="1076953"/>
            <a:ext cx="5029200" cy="5029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8D0DA70-EE0C-47BC-942A-2D81B4C77C57}"/>
              </a:ext>
            </a:extLst>
          </p:cNvPr>
          <p:cNvSpPr>
            <a:spLocks noChangeAspect="1"/>
          </p:cNvSpPr>
          <p:nvPr/>
        </p:nvSpPr>
        <p:spPr>
          <a:xfrm>
            <a:off x="5923276" y="391153"/>
            <a:ext cx="6400800" cy="64008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C03D509-8874-4515-A3F2-2429F7506825}"/>
              </a:ext>
            </a:extLst>
          </p:cNvPr>
          <p:cNvSpPr/>
          <p:nvPr/>
        </p:nvSpPr>
        <p:spPr>
          <a:xfrm>
            <a:off x="9054271" y="2602894"/>
            <a:ext cx="131813" cy="131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FA0A653-9A57-4D23-8885-9BAEE4D74DFC}"/>
              </a:ext>
            </a:extLst>
          </p:cNvPr>
          <p:cNvSpPr/>
          <p:nvPr/>
        </p:nvSpPr>
        <p:spPr>
          <a:xfrm>
            <a:off x="9823892" y="3963687"/>
            <a:ext cx="131813" cy="131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2845643-1BF4-4244-AA81-0C3C8571C7E2}"/>
              </a:ext>
            </a:extLst>
          </p:cNvPr>
          <p:cNvSpPr/>
          <p:nvPr/>
        </p:nvSpPr>
        <p:spPr>
          <a:xfrm>
            <a:off x="8237564" y="3963687"/>
            <a:ext cx="131813" cy="131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6F52E91-EE0C-47C8-90FB-84FEE44B16AC}"/>
              </a:ext>
            </a:extLst>
          </p:cNvPr>
          <p:cNvSpPr/>
          <p:nvPr/>
        </p:nvSpPr>
        <p:spPr>
          <a:xfrm>
            <a:off x="9823892" y="3091678"/>
            <a:ext cx="131813" cy="131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338A906-DA27-4809-9120-BB3AEB0EF488}"/>
              </a:ext>
            </a:extLst>
          </p:cNvPr>
          <p:cNvSpPr/>
          <p:nvPr/>
        </p:nvSpPr>
        <p:spPr>
          <a:xfrm>
            <a:off x="8237564" y="3091678"/>
            <a:ext cx="131813" cy="131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3794685-298B-451E-8EF2-3A0346C23535}"/>
              </a:ext>
            </a:extLst>
          </p:cNvPr>
          <p:cNvSpPr/>
          <p:nvPr/>
        </p:nvSpPr>
        <p:spPr>
          <a:xfrm>
            <a:off x="9054271" y="4411540"/>
            <a:ext cx="131813" cy="131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7846DA1-DB3F-46B1-84F7-B11CE38B6682}"/>
              </a:ext>
            </a:extLst>
          </p:cNvPr>
          <p:cNvSpPr/>
          <p:nvPr/>
        </p:nvSpPr>
        <p:spPr>
          <a:xfrm>
            <a:off x="8694435" y="4868427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4F65BB-5E30-41CA-98A7-A12F7CF251B7}"/>
              </a:ext>
            </a:extLst>
          </p:cNvPr>
          <p:cNvSpPr/>
          <p:nvPr/>
        </p:nvSpPr>
        <p:spPr>
          <a:xfrm>
            <a:off x="7199204" y="2548040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BABE7F6-D697-4D57-B0AD-EA9B051D0F0B}"/>
              </a:ext>
            </a:extLst>
          </p:cNvPr>
          <p:cNvSpPr/>
          <p:nvPr/>
        </p:nvSpPr>
        <p:spPr>
          <a:xfrm>
            <a:off x="10193585" y="3835547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418E80-9910-4D2B-8205-4EFC014C4BC2}"/>
              </a:ext>
            </a:extLst>
          </p:cNvPr>
          <p:cNvSpPr/>
          <p:nvPr/>
        </p:nvSpPr>
        <p:spPr>
          <a:xfrm>
            <a:off x="8694435" y="1555572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AF1464E-2FEB-4BDA-A3B4-3CCE090B66F0}"/>
              </a:ext>
            </a:extLst>
          </p:cNvPr>
          <p:cNvSpPr/>
          <p:nvPr/>
        </p:nvSpPr>
        <p:spPr>
          <a:xfrm>
            <a:off x="7199204" y="3835547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D4B18B-4D2A-4E1F-ABF8-42A04156ABBD}"/>
              </a:ext>
            </a:extLst>
          </p:cNvPr>
          <p:cNvSpPr/>
          <p:nvPr/>
        </p:nvSpPr>
        <p:spPr>
          <a:xfrm>
            <a:off x="10193585" y="2548040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Isosceles Triangle 51">
            <a:extLst>
              <a:ext uri="{FF2B5EF4-FFF2-40B4-BE49-F238E27FC236}">
                <a16:creationId xmlns:a16="http://schemas.microsoft.com/office/drawing/2014/main" id="{0E56D140-A3BC-418B-9B4B-F881CD224CD4}"/>
              </a:ext>
            </a:extLst>
          </p:cNvPr>
          <p:cNvSpPr/>
          <p:nvPr/>
        </p:nvSpPr>
        <p:spPr>
          <a:xfrm>
            <a:off x="7451798" y="4128801"/>
            <a:ext cx="304917" cy="223597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1" name="Oval 7">
            <a:extLst>
              <a:ext uri="{FF2B5EF4-FFF2-40B4-BE49-F238E27FC236}">
                <a16:creationId xmlns:a16="http://schemas.microsoft.com/office/drawing/2014/main" id="{62A0B26B-E8A9-41C0-803B-3C2855B215B7}"/>
              </a:ext>
            </a:extLst>
          </p:cNvPr>
          <p:cNvSpPr/>
          <p:nvPr/>
        </p:nvSpPr>
        <p:spPr>
          <a:xfrm>
            <a:off x="8934102" y="5108094"/>
            <a:ext cx="330770" cy="33077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2" name="Rounded Rectangle 27">
            <a:extLst>
              <a:ext uri="{FF2B5EF4-FFF2-40B4-BE49-F238E27FC236}">
                <a16:creationId xmlns:a16="http://schemas.microsoft.com/office/drawing/2014/main" id="{FC17F542-AB7D-4B5B-908B-CF69F591AF9E}"/>
              </a:ext>
            </a:extLst>
          </p:cNvPr>
          <p:cNvSpPr/>
          <p:nvPr/>
        </p:nvSpPr>
        <p:spPr>
          <a:xfrm>
            <a:off x="7445684" y="2831286"/>
            <a:ext cx="317145" cy="24361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Rounded Rectangle 7">
            <a:extLst>
              <a:ext uri="{FF2B5EF4-FFF2-40B4-BE49-F238E27FC236}">
                <a16:creationId xmlns:a16="http://schemas.microsoft.com/office/drawing/2014/main" id="{1DFA8180-4F6C-4607-B801-B743D1B5237A}"/>
              </a:ext>
            </a:extLst>
          </p:cNvPr>
          <p:cNvSpPr/>
          <p:nvPr/>
        </p:nvSpPr>
        <p:spPr>
          <a:xfrm>
            <a:off x="8938269" y="1821495"/>
            <a:ext cx="322437" cy="27825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Round Same Side Corner Rectangle 36">
            <a:extLst>
              <a:ext uri="{FF2B5EF4-FFF2-40B4-BE49-F238E27FC236}">
                <a16:creationId xmlns:a16="http://schemas.microsoft.com/office/drawing/2014/main" id="{4EFBEAA9-660E-4EE6-AD18-B71679DA8515}"/>
              </a:ext>
            </a:extLst>
          </p:cNvPr>
          <p:cNvSpPr/>
          <p:nvPr/>
        </p:nvSpPr>
        <p:spPr>
          <a:xfrm>
            <a:off x="10434826" y="2823580"/>
            <a:ext cx="327620" cy="25902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자유형 176">
            <a:extLst>
              <a:ext uri="{FF2B5EF4-FFF2-40B4-BE49-F238E27FC236}">
                <a16:creationId xmlns:a16="http://schemas.microsoft.com/office/drawing/2014/main" id="{C64A15B9-55C0-4B6A-9B1F-2F2EA36C2192}"/>
              </a:ext>
            </a:extLst>
          </p:cNvPr>
          <p:cNvSpPr/>
          <p:nvPr/>
        </p:nvSpPr>
        <p:spPr>
          <a:xfrm>
            <a:off x="10412624" y="4045365"/>
            <a:ext cx="372027" cy="390469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90979FF-61BC-4DC5-8BD9-8A5CBAB93D27}"/>
              </a:ext>
            </a:extLst>
          </p:cNvPr>
          <p:cNvGrpSpPr/>
          <p:nvPr/>
        </p:nvGrpSpPr>
        <p:grpSpPr>
          <a:xfrm>
            <a:off x="8504693" y="2930102"/>
            <a:ext cx="1206342" cy="1356714"/>
            <a:chOff x="7322277" y="4321169"/>
            <a:chExt cx="1919053" cy="2158265"/>
          </a:xfrm>
          <a:solidFill>
            <a:schemeClr val="bg1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4DB4DAE-1BA3-4EC7-8CB4-F9BB5C97F7FD}"/>
                </a:ext>
              </a:extLst>
            </p:cNvPr>
            <p:cNvSpPr/>
            <p:nvPr/>
          </p:nvSpPr>
          <p:spPr>
            <a:xfrm>
              <a:off x="7992414" y="5103900"/>
              <a:ext cx="575537" cy="575537"/>
            </a:xfrm>
            <a:custGeom>
              <a:avLst/>
              <a:gdLst>
                <a:gd name="connsiteX0" fmla="*/ 298183 w 575537"/>
                <a:gd name="connsiteY0" fmla="*/ 531276 h 575537"/>
                <a:gd name="connsiteX1" fmla="*/ 531276 w 575537"/>
                <a:gd name="connsiteY1" fmla="*/ 298183 h 575537"/>
                <a:gd name="connsiteX2" fmla="*/ 298183 w 575537"/>
                <a:gd name="connsiteY2" fmla="*/ 65091 h 575537"/>
                <a:gd name="connsiteX3" fmla="*/ 65091 w 575537"/>
                <a:gd name="connsiteY3" fmla="*/ 298183 h 575537"/>
                <a:gd name="connsiteX4" fmla="*/ 298183 w 575537"/>
                <a:gd name="connsiteY4" fmla="*/ 531276 h 57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537" h="575537">
                  <a:moveTo>
                    <a:pt x="298183" y="531276"/>
                  </a:moveTo>
                  <a:cubicBezTo>
                    <a:pt x="427679" y="531276"/>
                    <a:pt x="531276" y="424801"/>
                    <a:pt x="531276" y="298183"/>
                  </a:cubicBezTo>
                  <a:cubicBezTo>
                    <a:pt x="531276" y="168687"/>
                    <a:pt x="424801" y="65091"/>
                    <a:pt x="298183" y="65091"/>
                  </a:cubicBezTo>
                  <a:cubicBezTo>
                    <a:pt x="168687" y="65091"/>
                    <a:pt x="65091" y="171565"/>
                    <a:pt x="65091" y="298183"/>
                  </a:cubicBezTo>
                  <a:cubicBezTo>
                    <a:pt x="65091" y="424801"/>
                    <a:pt x="168687" y="531276"/>
                    <a:pt x="298183" y="531276"/>
                  </a:cubicBezTo>
                  <a:close/>
                </a:path>
              </a:pathLst>
            </a:custGeom>
            <a:grpFill/>
            <a:ln w="28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1C7BEEF-E1D4-45E7-9B64-7DBF32BEBC14}"/>
                </a:ext>
              </a:extLst>
            </p:cNvPr>
            <p:cNvSpPr/>
            <p:nvPr/>
          </p:nvSpPr>
          <p:spPr>
            <a:xfrm>
              <a:off x="7322277" y="4745313"/>
              <a:ext cx="1899274" cy="1237406"/>
            </a:xfrm>
            <a:custGeom>
              <a:avLst/>
              <a:gdLst>
                <a:gd name="connsiteX0" fmla="*/ 1860403 w 1899273"/>
                <a:gd name="connsiteY0" fmla="*/ 158931 h 1237405"/>
                <a:gd name="connsiteX1" fmla="*/ 784148 w 1899273"/>
                <a:gd name="connsiteY1" fmla="*/ 345981 h 1237405"/>
                <a:gd name="connsiteX2" fmla="*/ 84870 w 1899273"/>
                <a:gd name="connsiteY2" fmla="*/ 1183388 h 1237405"/>
                <a:gd name="connsiteX3" fmla="*/ 139546 w 1899273"/>
                <a:gd name="connsiteY3" fmla="*/ 1151733 h 1237405"/>
                <a:gd name="connsiteX4" fmla="*/ 815803 w 1899273"/>
                <a:gd name="connsiteY4" fmla="*/ 400657 h 1237405"/>
                <a:gd name="connsiteX5" fmla="*/ 1805727 w 1899273"/>
                <a:gd name="connsiteY5" fmla="*/ 190586 h 1237405"/>
                <a:gd name="connsiteX6" fmla="*/ 1860403 w 1899273"/>
                <a:gd name="connsiteY6" fmla="*/ 158931 h 123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9273" h="1237405">
                  <a:moveTo>
                    <a:pt x="1860403" y="158931"/>
                  </a:moveTo>
                  <a:cubicBezTo>
                    <a:pt x="1756807" y="-19486"/>
                    <a:pt x="1276233" y="63967"/>
                    <a:pt x="784148" y="345981"/>
                  </a:cubicBezTo>
                  <a:cubicBezTo>
                    <a:pt x="294941" y="627994"/>
                    <a:pt x="-18726" y="1002093"/>
                    <a:pt x="84870" y="1183388"/>
                  </a:cubicBezTo>
                  <a:lnTo>
                    <a:pt x="139546" y="1151733"/>
                  </a:lnTo>
                  <a:cubicBezTo>
                    <a:pt x="53216" y="1002093"/>
                    <a:pt x="358251" y="665404"/>
                    <a:pt x="815803" y="400657"/>
                  </a:cubicBezTo>
                  <a:cubicBezTo>
                    <a:pt x="1276233" y="135910"/>
                    <a:pt x="1719397" y="40946"/>
                    <a:pt x="1805727" y="190586"/>
                  </a:cubicBezTo>
                  <a:lnTo>
                    <a:pt x="1860403" y="158931"/>
                  </a:lnTo>
                  <a:close/>
                </a:path>
              </a:pathLst>
            </a:custGeom>
            <a:grpFill/>
            <a:ln w="28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638CAA8-EB3E-4444-A918-EB2D11B74A16}"/>
                </a:ext>
              </a:extLst>
            </p:cNvPr>
            <p:cNvSpPr/>
            <p:nvPr/>
          </p:nvSpPr>
          <p:spPr>
            <a:xfrm>
              <a:off x="7342056" y="4839153"/>
              <a:ext cx="1899274" cy="1237406"/>
            </a:xfrm>
            <a:custGeom>
              <a:avLst/>
              <a:gdLst>
                <a:gd name="connsiteX0" fmla="*/ 1840624 w 1899273"/>
                <a:gd name="connsiteY0" fmla="*/ 65091 h 1237405"/>
                <a:gd name="connsiteX1" fmla="*/ 1138468 w 1899273"/>
                <a:gd name="connsiteY1" fmla="*/ 899620 h 1237405"/>
                <a:gd name="connsiteX2" fmla="*/ 65091 w 1899273"/>
                <a:gd name="connsiteY2" fmla="*/ 1089547 h 1237405"/>
                <a:gd name="connsiteX3" fmla="*/ 119767 w 1899273"/>
                <a:gd name="connsiteY3" fmla="*/ 1057893 h 1237405"/>
                <a:gd name="connsiteX4" fmla="*/ 1109691 w 1899273"/>
                <a:gd name="connsiteY4" fmla="*/ 847822 h 1237405"/>
                <a:gd name="connsiteX5" fmla="*/ 1785948 w 1899273"/>
                <a:gd name="connsiteY5" fmla="*/ 96745 h 1237405"/>
                <a:gd name="connsiteX6" fmla="*/ 1840624 w 1899273"/>
                <a:gd name="connsiteY6" fmla="*/ 65091 h 123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9273" h="1237405">
                  <a:moveTo>
                    <a:pt x="1840624" y="65091"/>
                  </a:moveTo>
                  <a:cubicBezTo>
                    <a:pt x="1944220" y="243507"/>
                    <a:pt x="1630552" y="617607"/>
                    <a:pt x="1138468" y="899620"/>
                  </a:cubicBezTo>
                  <a:cubicBezTo>
                    <a:pt x="649261" y="1184511"/>
                    <a:pt x="168687" y="1267964"/>
                    <a:pt x="65091" y="1089547"/>
                  </a:cubicBezTo>
                  <a:lnTo>
                    <a:pt x="119767" y="1057893"/>
                  </a:lnTo>
                  <a:cubicBezTo>
                    <a:pt x="206097" y="1207532"/>
                    <a:pt x="649261" y="1112569"/>
                    <a:pt x="1109691" y="847822"/>
                  </a:cubicBezTo>
                  <a:cubicBezTo>
                    <a:pt x="1570121" y="583074"/>
                    <a:pt x="1872278" y="246385"/>
                    <a:pt x="1785948" y="96745"/>
                  </a:cubicBezTo>
                  <a:lnTo>
                    <a:pt x="1840624" y="65091"/>
                  </a:lnTo>
                  <a:close/>
                </a:path>
              </a:pathLst>
            </a:custGeom>
            <a:grpFill/>
            <a:ln w="28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26067CC-2321-4236-870D-D459A4784BCA}"/>
                </a:ext>
              </a:extLst>
            </p:cNvPr>
            <p:cNvSpPr/>
            <p:nvPr/>
          </p:nvSpPr>
          <p:spPr>
            <a:xfrm>
              <a:off x="7342056" y="4744038"/>
              <a:ext cx="1899274" cy="1237406"/>
            </a:xfrm>
            <a:custGeom>
              <a:avLst/>
              <a:gdLst>
                <a:gd name="connsiteX0" fmla="*/ 65091 w 1899273"/>
                <a:gd name="connsiteY0" fmla="*/ 160206 h 1237405"/>
                <a:gd name="connsiteX1" fmla="*/ 1138468 w 1899273"/>
                <a:gd name="connsiteY1" fmla="*/ 347255 h 1237405"/>
                <a:gd name="connsiteX2" fmla="*/ 1840624 w 1899273"/>
                <a:gd name="connsiteY2" fmla="*/ 1184662 h 1237405"/>
                <a:gd name="connsiteX3" fmla="*/ 1785948 w 1899273"/>
                <a:gd name="connsiteY3" fmla="*/ 1153008 h 1237405"/>
                <a:gd name="connsiteX4" fmla="*/ 1109691 w 1899273"/>
                <a:gd name="connsiteY4" fmla="*/ 401931 h 1237405"/>
                <a:gd name="connsiteX5" fmla="*/ 119767 w 1899273"/>
                <a:gd name="connsiteY5" fmla="*/ 188983 h 1237405"/>
                <a:gd name="connsiteX6" fmla="*/ 65091 w 1899273"/>
                <a:gd name="connsiteY6" fmla="*/ 160206 h 123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9273" h="1237405">
                  <a:moveTo>
                    <a:pt x="65091" y="160206"/>
                  </a:moveTo>
                  <a:cubicBezTo>
                    <a:pt x="168687" y="-21089"/>
                    <a:pt x="649261" y="65242"/>
                    <a:pt x="1138468" y="347255"/>
                  </a:cubicBezTo>
                  <a:cubicBezTo>
                    <a:pt x="1627675" y="629269"/>
                    <a:pt x="1944220" y="1003368"/>
                    <a:pt x="1840624" y="1184662"/>
                  </a:cubicBezTo>
                  <a:lnTo>
                    <a:pt x="1785948" y="1153008"/>
                  </a:lnTo>
                  <a:cubicBezTo>
                    <a:pt x="1872278" y="1003368"/>
                    <a:pt x="1570121" y="666679"/>
                    <a:pt x="1109691" y="401931"/>
                  </a:cubicBezTo>
                  <a:cubicBezTo>
                    <a:pt x="649261" y="137184"/>
                    <a:pt x="206097" y="42220"/>
                    <a:pt x="119767" y="188983"/>
                  </a:cubicBezTo>
                  <a:lnTo>
                    <a:pt x="65091" y="160206"/>
                  </a:lnTo>
                  <a:close/>
                </a:path>
              </a:pathLst>
            </a:custGeom>
            <a:grpFill/>
            <a:ln w="28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631C10B-7B2E-4ED2-B1F6-47D2F36F1612}"/>
                </a:ext>
              </a:extLst>
            </p:cNvPr>
            <p:cNvSpPr/>
            <p:nvPr/>
          </p:nvSpPr>
          <p:spPr>
            <a:xfrm>
              <a:off x="7322277" y="4839153"/>
              <a:ext cx="1899274" cy="1237406"/>
            </a:xfrm>
            <a:custGeom>
              <a:avLst/>
              <a:gdLst>
                <a:gd name="connsiteX0" fmla="*/ 84870 w 1899273"/>
                <a:gd name="connsiteY0" fmla="*/ 65091 h 1237405"/>
                <a:gd name="connsiteX1" fmla="*/ 784148 w 1899273"/>
                <a:gd name="connsiteY1" fmla="*/ 899620 h 1237405"/>
                <a:gd name="connsiteX2" fmla="*/ 1860403 w 1899273"/>
                <a:gd name="connsiteY2" fmla="*/ 1086670 h 1237405"/>
                <a:gd name="connsiteX3" fmla="*/ 1805727 w 1899273"/>
                <a:gd name="connsiteY3" fmla="*/ 1055015 h 1237405"/>
                <a:gd name="connsiteX4" fmla="*/ 815803 w 1899273"/>
                <a:gd name="connsiteY4" fmla="*/ 844944 h 1237405"/>
                <a:gd name="connsiteX5" fmla="*/ 139546 w 1899273"/>
                <a:gd name="connsiteY5" fmla="*/ 93867 h 1237405"/>
                <a:gd name="connsiteX6" fmla="*/ 84870 w 1899273"/>
                <a:gd name="connsiteY6" fmla="*/ 65091 h 123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9273" h="1237405">
                  <a:moveTo>
                    <a:pt x="84870" y="65091"/>
                  </a:moveTo>
                  <a:cubicBezTo>
                    <a:pt x="-18726" y="243507"/>
                    <a:pt x="294941" y="617607"/>
                    <a:pt x="784148" y="899620"/>
                  </a:cubicBezTo>
                  <a:cubicBezTo>
                    <a:pt x="1273355" y="1181633"/>
                    <a:pt x="1756807" y="1267964"/>
                    <a:pt x="1860403" y="1086670"/>
                  </a:cubicBezTo>
                  <a:lnTo>
                    <a:pt x="1805727" y="1055015"/>
                  </a:lnTo>
                  <a:cubicBezTo>
                    <a:pt x="1719397" y="1204655"/>
                    <a:pt x="1276233" y="1109691"/>
                    <a:pt x="815803" y="844944"/>
                  </a:cubicBezTo>
                  <a:cubicBezTo>
                    <a:pt x="355373" y="580197"/>
                    <a:pt x="53216" y="243507"/>
                    <a:pt x="139546" y="93867"/>
                  </a:cubicBezTo>
                  <a:lnTo>
                    <a:pt x="84870" y="65091"/>
                  </a:lnTo>
                  <a:close/>
                </a:path>
              </a:pathLst>
            </a:custGeom>
            <a:grpFill/>
            <a:ln w="28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C37AD9F-5F73-47A8-BB66-2BADA638D55A}"/>
                </a:ext>
              </a:extLst>
            </p:cNvPr>
            <p:cNvSpPr/>
            <p:nvPr/>
          </p:nvSpPr>
          <p:spPr>
            <a:xfrm>
              <a:off x="7860040" y="4321169"/>
              <a:ext cx="489207" cy="2158265"/>
            </a:xfrm>
            <a:custGeom>
              <a:avLst/>
              <a:gdLst>
                <a:gd name="connsiteX0" fmla="*/ 439190 w 489206"/>
                <a:gd name="connsiteY0" fmla="*/ 2114004 h 2158265"/>
                <a:gd name="connsiteX1" fmla="*/ 65091 w 489206"/>
                <a:gd name="connsiteY1" fmla="*/ 1089547 h 2158265"/>
                <a:gd name="connsiteX2" fmla="*/ 439190 w 489206"/>
                <a:gd name="connsiteY2" fmla="*/ 65091 h 2158265"/>
                <a:gd name="connsiteX3" fmla="*/ 439190 w 489206"/>
                <a:gd name="connsiteY3" fmla="*/ 128400 h 2158265"/>
                <a:gd name="connsiteX4" fmla="*/ 128400 w 489206"/>
                <a:gd name="connsiteY4" fmla="*/ 1089547 h 2158265"/>
                <a:gd name="connsiteX5" fmla="*/ 439190 w 489206"/>
                <a:gd name="connsiteY5" fmla="*/ 2050695 h 2158265"/>
                <a:gd name="connsiteX6" fmla="*/ 439190 w 489206"/>
                <a:gd name="connsiteY6" fmla="*/ 2114004 h 2158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9206" h="2158265">
                  <a:moveTo>
                    <a:pt x="439190" y="2114004"/>
                  </a:moveTo>
                  <a:cubicBezTo>
                    <a:pt x="231996" y="2114004"/>
                    <a:pt x="65091" y="1656452"/>
                    <a:pt x="65091" y="1089547"/>
                  </a:cubicBezTo>
                  <a:cubicBezTo>
                    <a:pt x="65091" y="522643"/>
                    <a:pt x="234874" y="65091"/>
                    <a:pt x="439190" y="65091"/>
                  </a:cubicBezTo>
                  <a:lnTo>
                    <a:pt x="439190" y="128400"/>
                  </a:lnTo>
                  <a:cubicBezTo>
                    <a:pt x="266529" y="128400"/>
                    <a:pt x="128400" y="560053"/>
                    <a:pt x="128400" y="1089547"/>
                  </a:cubicBezTo>
                  <a:cubicBezTo>
                    <a:pt x="128400" y="1619042"/>
                    <a:pt x="269406" y="2050695"/>
                    <a:pt x="439190" y="2050695"/>
                  </a:cubicBezTo>
                  <a:lnTo>
                    <a:pt x="439190" y="2114004"/>
                  </a:lnTo>
                  <a:close/>
                </a:path>
              </a:pathLst>
            </a:custGeom>
            <a:grpFill/>
            <a:ln w="28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8101728-F017-445B-8427-2EE09AEE9817}"/>
                </a:ext>
              </a:extLst>
            </p:cNvPr>
            <p:cNvSpPr/>
            <p:nvPr/>
          </p:nvSpPr>
          <p:spPr>
            <a:xfrm>
              <a:off x="8234139" y="4321169"/>
              <a:ext cx="489207" cy="2158265"/>
            </a:xfrm>
            <a:custGeom>
              <a:avLst/>
              <a:gdLst>
                <a:gd name="connsiteX0" fmla="*/ 65091 w 489206"/>
                <a:gd name="connsiteY0" fmla="*/ 2114004 h 2158265"/>
                <a:gd name="connsiteX1" fmla="*/ 439190 w 489206"/>
                <a:gd name="connsiteY1" fmla="*/ 1089547 h 2158265"/>
                <a:gd name="connsiteX2" fmla="*/ 65091 w 489206"/>
                <a:gd name="connsiteY2" fmla="*/ 65091 h 2158265"/>
                <a:gd name="connsiteX3" fmla="*/ 65091 w 489206"/>
                <a:gd name="connsiteY3" fmla="*/ 128400 h 2158265"/>
                <a:gd name="connsiteX4" fmla="*/ 375881 w 489206"/>
                <a:gd name="connsiteY4" fmla="*/ 1089547 h 2158265"/>
                <a:gd name="connsiteX5" fmla="*/ 65091 w 489206"/>
                <a:gd name="connsiteY5" fmla="*/ 2050695 h 2158265"/>
                <a:gd name="connsiteX6" fmla="*/ 65091 w 489206"/>
                <a:gd name="connsiteY6" fmla="*/ 2114004 h 2158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9206" h="2158265">
                  <a:moveTo>
                    <a:pt x="65091" y="2114004"/>
                  </a:moveTo>
                  <a:cubicBezTo>
                    <a:pt x="272284" y="2114004"/>
                    <a:pt x="439190" y="1656452"/>
                    <a:pt x="439190" y="1089547"/>
                  </a:cubicBezTo>
                  <a:cubicBezTo>
                    <a:pt x="439190" y="522643"/>
                    <a:pt x="272284" y="65091"/>
                    <a:pt x="65091" y="65091"/>
                  </a:cubicBezTo>
                  <a:lnTo>
                    <a:pt x="65091" y="128400"/>
                  </a:lnTo>
                  <a:cubicBezTo>
                    <a:pt x="237752" y="128400"/>
                    <a:pt x="375881" y="560053"/>
                    <a:pt x="375881" y="1089547"/>
                  </a:cubicBezTo>
                  <a:cubicBezTo>
                    <a:pt x="375881" y="1619042"/>
                    <a:pt x="237752" y="2050695"/>
                    <a:pt x="65091" y="2050695"/>
                  </a:cubicBezTo>
                  <a:lnTo>
                    <a:pt x="65091" y="2114004"/>
                  </a:lnTo>
                  <a:close/>
                </a:path>
              </a:pathLst>
            </a:custGeom>
            <a:grpFill/>
            <a:ln w="28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6DF6E6D-1A93-4EDA-8D32-06AC7B0A8E75}"/>
                </a:ext>
              </a:extLst>
            </p:cNvPr>
            <p:cNvSpPr/>
            <p:nvPr/>
          </p:nvSpPr>
          <p:spPr>
            <a:xfrm>
              <a:off x="8939173" y="5501021"/>
              <a:ext cx="287769" cy="287769"/>
            </a:xfrm>
            <a:custGeom>
              <a:avLst/>
              <a:gdLst>
                <a:gd name="connsiteX0" fmla="*/ 154299 w 287768"/>
                <a:gd name="connsiteY0" fmla="*/ 243507 h 287768"/>
                <a:gd name="connsiteX1" fmla="*/ 243507 w 287768"/>
                <a:gd name="connsiteY1" fmla="*/ 154299 h 287768"/>
                <a:gd name="connsiteX2" fmla="*/ 154299 w 287768"/>
                <a:gd name="connsiteY2" fmla="*/ 65091 h 287768"/>
                <a:gd name="connsiteX3" fmla="*/ 65091 w 287768"/>
                <a:gd name="connsiteY3" fmla="*/ 154299 h 287768"/>
                <a:gd name="connsiteX4" fmla="*/ 154299 w 287768"/>
                <a:gd name="connsiteY4" fmla="*/ 243507 h 28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768" h="287768">
                  <a:moveTo>
                    <a:pt x="154299" y="243507"/>
                  </a:moveTo>
                  <a:cubicBezTo>
                    <a:pt x="203220" y="243507"/>
                    <a:pt x="243507" y="203220"/>
                    <a:pt x="243507" y="154299"/>
                  </a:cubicBezTo>
                  <a:cubicBezTo>
                    <a:pt x="243507" y="105378"/>
                    <a:pt x="203220" y="65091"/>
                    <a:pt x="154299" y="65091"/>
                  </a:cubicBezTo>
                  <a:cubicBezTo>
                    <a:pt x="105378" y="65091"/>
                    <a:pt x="65091" y="105378"/>
                    <a:pt x="65091" y="154299"/>
                  </a:cubicBezTo>
                  <a:cubicBezTo>
                    <a:pt x="65091" y="203220"/>
                    <a:pt x="105378" y="243507"/>
                    <a:pt x="154299" y="243507"/>
                  </a:cubicBezTo>
                  <a:close/>
                </a:path>
              </a:pathLst>
            </a:custGeom>
            <a:grpFill/>
            <a:ln w="28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03ABC14-09CE-46A5-ABC6-E0814E247E39}"/>
                </a:ext>
              </a:extLst>
            </p:cNvPr>
            <p:cNvSpPr/>
            <p:nvPr/>
          </p:nvSpPr>
          <p:spPr>
            <a:xfrm>
              <a:off x="7906083" y="4542751"/>
              <a:ext cx="287769" cy="287769"/>
            </a:xfrm>
            <a:custGeom>
              <a:avLst/>
              <a:gdLst>
                <a:gd name="connsiteX0" fmla="*/ 154299 w 287768"/>
                <a:gd name="connsiteY0" fmla="*/ 243507 h 287768"/>
                <a:gd name="connsiteX1" fmla="*/ 243507 w 287768"/>
                <a:gd name="connsiteY1" fmla="*/ 154299 h 287768"/>
                <a:gd name="connsiteX2" fmla="*/ 154299 w 287768"/>
                <a:gd name="connsiteY2" fmla="*/ 65091 h 287768"/>
                <a:gd name="connsiteX3" fmla="*/ 65091 w 287768"/>
                <a:gd name="connsiteY3" fmla="*/ 154299 h 287768"/>
                <a:gd name="connsiteX4" fmla="*/ 154299 w 287768"/>
                <a:gd name="connsiteY4" fmla="*/ 243507 h 28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768" h="287768">
                  <a:moveTo>
                    <a:pt x="154299" y="243507"/>
                  </a:moveTo>
                  <a:cubicBezTo>
                    <a:pt x="203220" y="243507"/>
                    <a:pt x="243507" y="203220"/>
                    <a:pt x="243507" y="154299"/>
                  </a:cubicBezTo>
                  <a:cubicBezTo>
                    <a:pt x="243507" y="105378"/>
                    <a:pt x="203220" y="65091"/>
                    <a:pt x="154299" y="65091"/>
                  </a:cubicBezTo>
                  <a:cubicBezTo>
                    <a:pt x="105378" y="65091"/>
                    <a:pt x="65091" y="105378"/>
                    <a:pt x="65091" y="154299"/>
                  </a:cubicBezTo>
                  <a:cubicBezTo>
                    <a:pt x="65091" y="203220"/>
                    <a:pt x="105378" y="243507"/>
                    <a:pt x="154299" y="243507"/>
                  </a:cubicBezTo>
                  <a:close/>
                </a:path>
              </a:pathLst>
            </a:custGeom>
            <a:grpFill/>
            <a:ln w="28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6506549-558C-46F4-9CA9-C0593F53412A}"/>
                </a:ext>
              </a:extLst>
            </p:cNvPr>
            <p:cNvSpPr/>
            <p:nvPr/>
          </p:nvSpPr>
          <p:spPr>
            <a:xfrm>
              <a:off x="7603926" y="5826200"/>
              <a:ext cx="287769" cy="287769"/>
            </a:xfrm>
            <a:custGeom>
              <a:avLst/>
              <a:gdLst>
                <a:gd name="connsiteX0" fmla="*/ 154299 w 287768"/>
                <a:gd name="connsiteY0" fmla="*/ 243507 h 287768"/>
                <a:gd name="connsiteX1" fmla="*/ 243507 w 287768"/>
                <a:gd name="connsiteY1" fmla="*/ 154299 h 287768"/>
                <a:gd name="connsiteX2" fmla="*/ 154299 w 287768"/>
                <a:gd name="connsiteY2" fmla="*/ 65091 h 287768"/>
                <a:gd name="connsiteX3" fmla="*/ 65091 w 287768"/>
                <a:gd name="connsiteY3" fmla="*/ 154299 h 287768"/>
                <a:gd name="connsiteX4" fmla="*/ 154299 w 287768"/>
                <a:gd name="connsiteY4" fmla="*/ 243507 h 28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768" h="287768">
                  <a:moveTo>
                    <a:pt x="154299" y="243507"/>
                  </a:moveTo>
                  <a:cubicBezTo>
                    <a:pt x="203220" y="243507"/>
                    <a:pt x="243507" y="203220"/>
                    <a:pt x="243507" y="154299"/>
                  </a:cubicBezTo>
                  <a:cubicBezTo>
                    <a:pt x="243507" y="105378"/>
                    <a:pt x="203220" y="65091"/>
                    <a:pt x="154299" y="65091"/>
                  </a:cubicBezTo>
                  <a:cubicBezTo>
                    <a:pt x="105378" y="65091"/>
                    <a:pt x="65091" y="105378"/>
                    <a:pt x="65091" y="154299"/>
                  </a:cubicBezTo>
                  <a:cubicBezTo>
                    <a:pt x="65091" y="203220"/>
                    <a:pt x="105378" y="243507"/>
                    <a:pt x="154299" y="243507"/>
                  </a:cubicBezTo>
                  <a:close/>
                </a:path>
              </a:pathLst>
            </a:custGeom>
            <a:grpFill/>
            <a:ln w="28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7" name="Freeform 9">
            <a:extLst>
              <a:ext uri="{FF2B5EF4-FFF2-40B4-BE49-F238E27FC236}">
                <a16:creationId xmlns:a16="http://schemas.microsoft.com/office/drawing/2014/main" id="{56300BE4-09EE-4440-A68E-B8AA85394FD6}"/>
              </a:ext>
            </a:extLst>
          </p:cNvPr>
          <p:cNvSpPr>
            <a:spLocks noEditPoints="1"/>
          </p:cNvSpPr>
          <p:nvPr/>
        </p:nvSpPr>
        <p:spPr bwMode="auto">
          <a:xfrm>
            <a:off x="8899676" y="154688"/>
            <a:ext cx="399621" cy="295406"/>
          </a:xfrm>
          <a:custGeom>
            <a:avLst/>
            <a:gdLst>
              <a:gd name="T0" fmla="*/ 1251 w 3501"/>
              <a:gd name="T1" fmla="*/ 1386 h 2588"/>
              <a:gd name="T2" fmla="*/ 1383 w 3501"/>
              <a:gd name="T3" fmla="*/ 1398 h 2588"/>
              <a:gd name="T4" fmla="*/ 1496 w 3501"/>
              <a:gd name="T5" fmla="*/ 1304 h 2588"/>
              <a:gd name="T6" fmla="*/ 1696 w 3501"/>
              <a:gd name="T7" fmla="*/ 104 h 2588"/>
              <a:gd name="T8" fmla="*/ 1696 w 3501"/>
              <a:gd name="T9" fmla="*/ 340 h 2588"/>
              <a:gd name="T10" fmla="*/ 1892 w 3501"/>
              <a:gd name="T11" fmla="*/ 1404 h 2588"/>
              <a:gd name="T12" fmla="*/ 2240 w 3501"/>
              <a:gd name="T13" fmla="*/ 1448 h 2588"/>
              <a:gd name="T14" fmla="*/ 2185 w 3501"/>
              <a:gd name="T15" fmla="*/ 1282 h 2588"/>
              <a:gd name="T16" fmla="*/ 2003 w 3501"/>
              <a:gd name="T17" fmla="*/ 1302 h 2588"/>
              <a:gd name="T18" fmla="*/ 1841 w 3501"/>
              <a:gd name="T19" fmla="*/ 1258 h 2588"/>
              <a:gd name="T20" fmla="*/ 1807 w 3501"/>
              <a:gd name="T21" fmla="*/ 284 h 2588"/>
              <a:gd name="T22" fmla="*/ 1809 w 3501"/>
              <a:gd name="T23" fmla="*/ 77 h 2588"/>
              <a:gd name="T24" fmla="*/ 1925 w 3501"/>
              <a:gd name="T25" fmla="*/ 6 h 2588"/>
              <a:gd name="T26" fmla="*/ 2012 w 3501"/>
              <a:gd name="T27" fmla="*/ 140 h 2588"/>
              <a:gd name="T28" fmla="*/ 2009 w 3501"/>
              <a:gd name="T29" fmla="*/ 1124 h 2588"/>
              <a:gd name="T30" fmla="*/ 2303 w 3501"/>
              <a:gd name="T31" fmla="*/ 1157 h 2588"/>
              <a:gd name="T32" fmla="*/ 2261 w 3501"/>
              <a:gd name="T33" fmla="*/ 1071 h 2588"/>
              <a:gd name="T34" fmla="*/ 2096 w 3501"/>
              <a:gd name="T35" fmla="*/ 911 h 2588"/>
              <a:gd name="T36" fmla="*/ 2061 w 3501"/>
              <a:gd name="T37" fmla="*/ 557 h 2588"/>
              <a:gd name="T38" fmla="*/ 2309 w 3501"/>
              <a:gd name="T39" fmla="*/ 284 h 2588"/>
              <a:gd name="T40" fmla="*/ 2731 w 3501"/>
              <a:gd name="T41" fmla="*/ 273 h 2588"/>
              <a:gd name="T42" fmla="*/ 3158 w 3501"/>
              <a:gd name="T43" fmla="*/ 571 h 2588"/>
              <a:gd name="T44" fmla="*/ 3412 w 3501"/>
              <a:gd name="T45" fmla="*/ 1057 h 2588"/>
              <a:gd name="T46" fmla="*/ 3494 w 3501"/>
              <a:gd name="T47" fmla="*/ 1635 h 2588"/>
              <a:gd name="T48" fmla="*/ 3278 w 3501"/>
              <a:gd name="T49" fmla="*/ 2138 h 2588"/>
              <a:gd name="T50" fmla="*/ 2883 w 3501"/>
              <a:gd name="T51" fmla="*/ 2404 h 2588"/>
              <a:gd name="T52" fmla="*/ 2527 w 3501"/>
              <a:gd name="T53" fmla="*/ 2368 h 2588"/>
              <a:gd name="T54" fmla="*/ 2311 w 3501"/>
              <a:gd name="T55" fmla="*/ 2128 h 2588"/>
              <a:gd name="T56" fmla="*/ 2349 w 3501"/>
              <a:gd name="T57" fmla="*/ 1829 h 2588"/>
              <a:gd name="T58" fmla="*/ 2320 w 3501"/>
              <a:gd name="T59" fmla="*/ 1637 h 2588"/>
              <a:gd name="T60" fmla="*/ 2003 w 3501"/>
              <a:gd name="T61" fmla="*/ 1548 h 2588"/>
              <a:gd name="T62" fmla="*/ 1894 w 3501"/>
              <a:gd name="T63" fmla="*/ 2588 h 2588"/>
              <a:gd name="T64" fmla="*/ 1803 w 3501"/>
              <a:gd name="T65" fmla="*/ 2415 h 2588"/>
              <a:gd name="T66" fmla="*/ 1789 w 3501"/>
              <a:gd name="T67" fmla="*/ 1497 h 2588"/>
              <a:gd name="T68" fmla="*/ 1694 w 3501"/>
              <a:gd name="T69" fmla="*/ 1906 h 2588"/>
              <a:gd name="T70" fmla="*/ 1607 w 3501"/>
              <a:gd name="T71" fmla="*/ 2586 h 2588"/>
              <a:gd name="T72" fmla="*/ 1512 w 3501"/>
              <a:gd name="T73" fmla="*/ 2248 h 2588"/>
              <a:gd name="T74" fmla="*/ 1503 w 3501"/>
              <a:gd name="T75" fmla="*/ 1797 h 2588"/>
              <a:gd name="T76" fmla="*/ 1458 w 3501"/>
              <a:gd name="T77" fmla="*/ 1495 h 2588"/>
              <a:gd name="T78" fmla="*/ 1252 w 3501"/>
              <a:gd name="T79" fmla="*/ 1551 h 2588"/>
              <a:gd name="T80" fmla="*/ 1123 w 3501"/>
              <a:gd name="T81" fmla="*/ 1664 h 2588"/>
              <a:gd name="T82" fmla="*/ 1123 w 3501"/>
              <a:gd name="T83" fmla="*/ 1786 h 2588"/>
              <a:gd name="T84" fmla="*/ 1198 w 3501"/>
              <a:gd name="T85" fmla="*/ 2093 h 2588"/>
              <a:gd name="T86" fmla="*/ 1001 w 3501"/>
              <a:gd name="T87" fmla="*/ 2357 h 2588"/>
              <a:gd name="T88" fmla="*/ 594 w 3501"/>
              <a:gd name="T89" fmla="*/ 2393 h 2588"/>
              <a:gd name="T90" fmla="*/ 183 w 3501"/>
              <a:gd name="T91" fmla="*/ 2086 h 2588"/>
              <a:gd name="T92" fmla="*/ 0 w 3501"/>
              <a:gd name="T93" fmla="*/ 1544 h 2588"/>
              <a:gd name="T94" fmla="*/ 143 w 3501"/>
              <a:gd name="T95" fmla="*/ 909 h 2588"/>
              <a:gd name="T96" fmla="*/ 496 w 3501"/>
              <a:gd name="T97" fmla="*/ 426 h 2588"/>
              <a:gd name="T98" fmla="*/ 823 w 3501"/>
              <a:gd name="T99" fmla="*/ 249 h 2588"/>
              <a:gd name="T100" fmla="*/ 1176 w 3501"/>
              <a:gd name="T101" fmla="*/ 289 h 2588"/>
              <a:gd name="T102" fmla="*/ 1414 w 3501"/>
              <a:gd name="T103" fmla="*/ 493 h 2588"/>
              <a:gd name="T104" fmla="*/ 1441 w 3501"/>
              <a:gd name="T105" fmla="*/ 822 h 2588"/>
              <a:gd name="T106" fmla="*/ 1252 w 3501"/>
              <a:gd name="T107" fmla="*/ 1071 h 2588"/>
              <a:gd name="T108" fmla="*/ 1191 w 3501"/>
              <a:gd name="T109" fmla="*/ 1184 h 2588"/>
              <a:gd name="T110" fmla="*/ 1327 w 3501"/>
              <a:gd name="T111" fmla="*/ 1226 h 2588"/>
              <a:gd name="T112" fmla="*/ 1501 w 3501"/>
              <a:gd name="T113" fmla="*/ 826 h 2588"/>
              <a:gd name="T114" fmla="*/ 1498 w 3501"/>
              <a:gd name="T115" fmla="*/ 184 h 2588"/>
              <a:gd name="T116" fmla="*/ 1600 w 3501"/>
              <a:gd name="T117" fmla="*/ 0 h 2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501" h="2588">
                <a:moveTo>
                  <a:pt x="1496" y="1304"/>
                </a:moveTo>
                <a:lnTo>
                  <a:pt x="1436" y="1317"/>
                </a:lnTo>
                <a:lnTo>
                  <a:pt x="1376" y="1335"/>
                </a:lnTo>
                <a:lnTo>
                  <a:pt x="1316" y="1353"/>
                </a:lnTo>
                <a:lnTo>
                  <a:pt x="1252" y="1368"/>
                </a:lnTo>
                <a:lnTo>
                  <a:pt x="1251" y="1386"/>
                </a:lnTo>
                <a:lnTo>
                  <a:pt x="1251" y="1398"/>
                </a:lnTo>
                <a:lnTo>
                  <a:pt x="1249" y="1411"/>
                </a:lnTo>
                <a:lnTo>
                  <a:pt x="1249" y="1428"/>
                </a:lnTo>
                <a:lnTo>
                  <a:pt x="1296" y="1422"/>
                </a:lnTo>
                <a:lnTo>
                  <a:pt x="1341" y="1413"/>
                </a:lnTo>
                <a:lnTo>
                  <a:pt x="1383" y="1398"/>
                </a:lnTo>
                <a:lnTo>
                  <a:pt x="1423" y="1384"/>
                </a:lnTo>
                <a:lnTo>
                  <a:pt x="1461" y="1368"/>
                </a:lnTo>
                <a:lnTo>
                  <a:pt x="1500" y="1353"/>
                </a:lnTo>
                <a:lnTo>
                  <a:pt x="1503" y="1333"/>
                </a:lnTo>
                <a:lnTo>
                  <a:pt x="1501" y="1318"/>
                </a:lnTo>
                <a:lnTo>
                  <a:pt x="1496" y="1304"/>
                </a:lnTo>
                <a:close/>
                <a:moveTo>
                  <a:pt x="1600" y="0"/>
                </a:moveTo>
                <a:lnTo>
                  <a:pt x="1636" y="4"/>
                </a:lnTo>
                <a:lnTo>
                  <a:pt x="1669" y="17"/>
                </a:lnTo>
                <a:lnTo>
                  <a:pt x="1681" y="40"/>
                </a:lnTo>
                <a:lnTo>
                  <a:pt x="1691" y="69"/>
                </a:lnTo>
                <a:lnTo>
                  <a:pt x="1696" y="104"/>
                </a:lnTo>
                <a:lnTo>
                  <a:pt x="1698" y="142"/>
                </a:lnTo>
                <a:lnTo>
                  <a:pt x="1700" y="182"/>
                </a:lnTo>
                <a:lnTo>
                  <a:pt x="1700" y="222"/>
                </a:lnTo>
                <a:lnTo>
                  <a:pt x="1698" y="264"/>
                </a:lnTo>
                <a:lnTo>
                  <a:pt x="1696" y="304"/>
                </a:lnTo>
                <a:lnTo>
                  <a:pt x="1696" y="340"/>
                </a:lnTo>
                <a:lnTo>
                  <a:pt x="1700" y="1280"/>
                </a:lnTo>
                <a:lnTo>
                  <a:pt x="1723" y="1311"/>
                </a:lnTo>
                <a:lnTo>
                  <a:pt x="1754" y="1340"/>
                </a:lnTo>
                <a:lnTo>
                  <a:pt x="1794" y="1364"/>
                </a:lnTo>
                <a:lnTo>
                  <a:pt x="1841" y="1386"/>
                </a:lnTo>
                <a:lnTo>
                  <a:pt x="1892" y="1404"/>
                </a:lnTo>
                <a:lnTo>
                  <a:pt x="1949" y="1417"/>
                </a:lnTo>
                <a:lnTo>
                  <a:pt x="2005" y="1429"/>
                </a:lnTo>
                <a:lnTo>
                  <a:pt x="2065" y="1438"/>
                </a:lnTo>
                <a:lnTo>
                  <a:pt x="2125" y="1444"/>
                </a:lnTo>
                <a:lnTo>
                  <a:pt x="2183" y="1448"/>
                </a:lnTo>
                <a:lnTo>
                  <a:pt x="2240" y="1448"/>
                </a:lnTo>
                <a:lnTo>
                  <a:pt x="2240" y="1437"/>
                </a:lnTo>
                <a:lnTo>
                  <a:pt x="2232" y="1397"/>
                </a:lnTo>
                <a:lnTo>
                  <a:pt x="2232" y="1358"/>
                </a:lnTo>
                <a:lnTo>
                  <a:pt x="2236" y="1322"/>
                </a:lnTo>
                <a:lnTo>
                  <a:pt x="2243" y="1288"/>
                </a:lnTo>
                <a:lnTo>
                  <a:pt x="2185" y="1282"/>
                </a:lnTo>
                <a:lnTo>
                  <a:pt x="2129" y="1275"/>
                </a:lnTo>
                <a:lnTo>
                  <a:pt x="2074" y="1268"/>
                </a:lnTo>
                <a:lnTo>
                  <a:pt x="2016" y="1260"/>
                </a:lnTo>
                <a:lnTo>
                  <a:pt x="2012" y="1277"/>
                </a:lnTo>
                <a:lnTo>
                  <a:pt x="2009" y="1289"/>
                </a:lnTo>
                <a:lnTo>
                  <a:pt x="2003" y="1302"/>
                </a:lnTo>
                <a:lnTo>
                  <a:pt x="2000" y="1320"/>
                </a:lnTo>
                <a:lnTo>
                  <a:pt x="1996" y="1320"/>
                </a:lnTo>
                <a:lnTo>
                  <a:pt x="1951" y="1309"/>
                </a:lnTo>
                <a:lnTo>
                  <a:pt x="1911" y="1295"/>
                </a:lnTo>
                <a:lnTo>
                  <a:pt x="1874" y="1280"/>
                </a:lnTo>
                <a:lnTo>
                  <a:pt x="1841" y="1258"/>
                </a:lnTo>
                <a:lnTo>
                  <a:pt x="1812" y="1231"/>
                </a:lnTo>
                <a:lnTo>
                  <a:pt x="1811" y="1004"/>
                </a:lnTo>
                <a:lnTo>
                  <a:pt x="1811" y="773"/>
                </a:lnTo>
                <a:lnTo>
                  <a:pt x="1809" y="540"/>
                </a:lnTo>
                <a:lnTo>
                  <a:pt x="1809" y="311"/>
                </a:lnTo>
                <a:lnTo>
                  <a:pt x="1807" y="284"/>
                </a:lnTo>
                <a:lnTo>
                  <a:pt x="1805" y="249"/>
                </a:lnTo>
                <a:lnTo>
                  <a:pt x="1805" y="215"/>
                </a:lnTo>
                <a:lnTo>
                  <a:pt x="1803" y="178"/>
                </a:lnTo>
                <a:lnTo>
                  <a:pt x="1803" y="142"/>
                </a:lnTo>
                <a:lnTo>
                  <a:pt x="1805" y="108"/>
                </a:lnTo>
                <a:lnTo>
                  <a:pt x="1809" y="77"/>
                </a:lnTo>
                <a:lnTo>
                  <a:pt x="1816" y="49"/>
                </a:lnTo>
                <a:lnTo>
                  <a:pt x="1829" y="29"/>
                </a:lnTo>
                <a:lnTo>
                  <a:pt x="1843" y="17"/>
                </a:lnTo>
                <a:lnTo>
                  <a:pt x="1871" y="9"/>
                </a:lnTo>
                <a:lnTo>
                  <a:pt x="1898" y="4"/>
                </a:lnTo>
                <a:lnTo>
                  <a:pt x="1925" y="6"/>
                </a:lnTo>
                <a:lnTo>
                  <a:pt x="1951" y="9"/>
                </a:lnTo>
                <a:lnTo>
                  <a:pt x="1974" y="22"/>
                </a:lnTo>
                <a:lnTo>
                  <a:pt x="1996" y="40"/>
                </a:lnTo>
                <a:lnTo>
                  <a:pt x="2005" y="68"/>
                </a:lnTo>
                <a:lnTo>
                  <a:pt x="2011" y="100"/>
                </a:lnTo>
                <a:lnTo>
                  <a:pt x="2012" y="140"/>
                </a:lnTo>
                <a:lnTo>
                  <a:pt x="2012" y="180"/>
                </a:lnTo>
                <a:lnTo>
                  <a:pt x="2011" y="224"/>
                </a:lnTo>
                <a:lnTo>
                  <a:pt x="2007" y="264"/>
                </a:lnTo>
                <a:lnTo>
                  <a:pt x="2005" y="302"/>
                </a:lnTo>
                <a:lnTo>
                  <a:pt x="2003" y="337"/>
                </a:lnTo>
                <a:lnTo>
                  <a:pt x="2009" y="1124"/>
                </a:lnTo>
                <a:lnTo>
                  <a:pt x="2049" y="1138"/>
                </a:lnTo>
                <a:lnTo>
                  <a:pt x="2094" y="1149"/>
                </a:lnTo>
                <a:lnTo>
                  <a:pt x="2145" y="1157"/>
                </a:lnTo>
                <a:lnTo>
                  <a:pt x="2200" y="1160"/>
                </a:lnTo>
                <a:lnTo>
                  <a:pt x="2252" y="1160"/>
                </a:lnTo>
                <a:lnTo>
                  <a:pt x="2303" y="1157"/>
                </a:lnTo>
                <a:lnTo>
                  <a:pt x="2311" y="1146"/>
                </a:lnTo>
                <a:lnTo>
                  <a:pt x="2316" y="1140"/>
                </a:lnTo>
                <a:lnTo>
                  <a:pt x="2321" y="1133"/>
                </a:lnTo>
                <a:lnTo>
                  <a:pt x="2329" y="1124"/>
                </a:lnTo>
                <a:lnTo>
                  <a:pt x="2294" y="1097"/>
                </a:lnTo>
                <a:lnTo>
                  <a:pt x="2261" y="1071"/>
                </a:lnTo>
                <a:lnTo>
                  <a:pt x="2231" y="1048"/>
                </a:lnTo>
                <a:lnTo>
                  <a:pt x="2200" y="1024"/>
                </a:lnTo>
                <a:lnTo>
                  <a:pt x="2171" y="1000"/>
                </a:lnTo>
                <a:lnTo>
                  <a:pt x="2143" y="975"/>
                </a:lnTo>
                <a:lnTo>
                  <a:pt x="2118" y="946"/>
                </a:lnTo>
                <a:lnTo>
                  <a:pt x="2096" y="911"/>
                </a:lnTo>
                <a:lnTo>
                  <a:pt x="2076" y="871"/>
                </a:lnTo>
                <a:lnTo>
                  <a:pt x="2060" y="824"/>
                </a:lnTo>
                <a:lnTo>
                  <a:pt x="2045" y="753"/>
                </a:lnTo>
                <a:lnTo>
                  <a:pt x="2041" y="686"/>
                </a:lnTo>
                <a:lnTo>
                  <a:pt x="2047" y="620"/>
                </a:lnTo>
                <a:lnTo>
                  <a:pt x="2061" y="557"/>
                </a:lnTo>
                <a:lnTo>
                  <a:pt x="2085" y="498"/>
                </a:lnTo>
                <a:lnTo>
                  <a:pt x="2116" y="444"/>
                </a:lnTo>
                <a:lnTo>
                  <a:pt x="2156" y="395"/>
                </a:lnTo>
                <a:lnTo>
                  <a:pt x="2201" y="351"/>
                </a:lnTo>
                <a:lnTo>
                  <a:pt x="2252" y="315"/>
                </a:lnTo>
                <a:lnTo>
                  <a:pt x="2309" y="284"/>
                </a:lnTo>
                <a:lnTo>
                  <a:pt x="2369" y="260"/>
                </a:lnTo>
                <a:lnTo>
                  <a:pt x="2432" y="244"/>
                </a:lnTo>
                <a:lnTo>
                  <a:pt x="2500" y="237"/>
                </a:lnTo>
                <a:lnTo>
                  <a:pt x="2569" y="237"/>
                </a:lnTo>
                <a:lnTo>
                  <a:pt x="2640" y="248"/>
                </a:lnTo>
                <a:lnTo>
                  <a:pt x="2731" y="273"/>
                </a:lnTo>
                <a:lnTo>
                  <a:pt x="2816" y="306"/>
                </a:lnTo>
                <a:lnTo>
                  <a:pt x="2894" y="346"/>
                </a:lnTo>
                <a:lnTo>
                  <a:pt x="2969" y="393"/>
                </a:lnTo>
                <a:lnTo>
                  <a:pt x="3036" y="446"/>
                </a:lnTo>
                <a:lnTo>
                  <a:pt x="3100" y="506"/>
                </a:lnTo>
                <a:lnTo>
                  <a:pt x="3158" y="571"/>
                </a:lnTo>
                <a:lnTo>
                  <a:pt x="3212" y="642"/>
                </a:lnTo>
                <a:lnTo>
                  <a:pt x="3261" y="717"/>
                </a:lnTo>
                <a:lnTo>
                  <a:pt x="3305" y="797"/>
                </a:lnTo>
                <a:lnTo>
                  <a:pt x="3345" y="880"/>
                </a:lnTo>
                <a:lnTo>
                  <a:pt x="3381" y="966"/>
                </a:lnTo>
                <a:lnTo>
                  <a:pt x="3412" y="1057"/>
                </a:lnTo>
                <a:lnTo>
                  <a:pt x="3440" y="1148"/>
                </a:lnTo>
                <a:lnTo>
                  <a:pt x="3463" y="1240"/>
                </a:lnTo>
                <a:lnTo>
                  <a:pt x="3483" y="1337"/>
                </a:lnTo>
                <a:lnTo>
                  <a:pt x="3498" y="1438"/>
                </a:lnTo>
                <a:lnTo>
                  <a:pt x="3501" y="1537"/>
                </a:lnTo>
                <a:lnTo>
                  <a:pt x="3494" y="1635"/>
                </a:lnTo>
                <a:lnTo>
                  <a:pt x="3478" y="1729"/>
                </a:lnTo>
                <a:lnTo>
                  <a:pt x="3452" y="1820"/>
                </a:lnTo>
                <a:lnTo>
                  <a:pt x="3418" y="1908"/>
                </a:lnTo>
                <a:lnTo>
                  <a:pt x="3378" y="1989"/>
                </a:lnTo>
                <a:lnTo>
                  <a:pt x="3331" y="2068"/>
                </a:lnTo>
                <a:lnTo>
                  <a:pt x="3278" y="2138"/>
                </a:lnTo>
                <a:lnTo>
                  <a:pt x="3220" y="2202"/>
                </a:lnTo>
                <a:lnTo>
                  <a:pt x="3158" y="2260"/>
                </a:lnTo>
                <a:lnTo>
                  <a:pt x="3092" y="2309"/>
                </a:lnTo>
                <a:lnTo>
                  <a:pt x="3025" y="2349"/>
                </a:lnTo>
                <a:lnTo>
                  <a:pt x="2956" y="2382"/>
                </a:lnTo>
                <a:lnTo>
                  <a:pt x="2883" y="2404"/>
                </a:lnTo>
                <a:lnTo>
                  <a:pt x="2821" y="2415"/>
                </a:lnTo>
                <a:lnTo>
                  <a:pt x="2758" y="2418"/>
                </a:lnTo>
                <a:lnTo>
                  <a:pt x="2698" y="2417"/>
                </a:lnTo>
                <a:lnTo>
                  <a:pt x="2638" y="2406"/>
                </a:lnTo>
                <a:lnTo>
                  <a:pt x="2580" y="2389"/>
                </a:lnTo>
                <a:lnTo>
                  <a:pt x="2527" y="2368"/>
                </a:lnTo>
                <a:lnTo>
                  <a:pt x="2476" y="2340"/>
                </a:lnTo>
                <a:lnTo>
                  <a:pt x="2432" y="2306"/>
                </a:lnTo>
                <a:lnTo>
                  <a:pt x="2392" y="2268"/>
                </a:lnTo>
                <a:lnTo>
                  <a:pt x="2358" y="2226"/>
                </a:lnTo>
                <a:lnTo>
                  <a:pt x="2331" y="2178"/>
                </a:lnTo>
                <a:lnTo>
                  <a:pt x="2311" y="2128"/>
                </a:lnTo>
                <a:lnTo>
                  <a:pt x="2298" y="2073"/>
                </a:lnTo>
                <a:lnTo>
                  <a:pt x="2294" y="2015"/>
                </a:lnTo>
                <a:lnTo>
                  <a:pt x="2300" y="1955"/>
                </a:lnTo>
                <a:lnTo>
                  <a:pt x="2316" y="1893"/>
                </a:lnTo>
                <a:lnTo>
                  <a:pt x="2331" y="1858"/>
                </a:lnTo>
                <a:lnTo>
                  <a:pt x="2349" y="1829"/>
                </a:lnTo>
                <a:lnTo>
                  <a:pt x="2369" y="1804"/>
                </a:lnTo>
                <a:lnTo>
                  <a:pt x="2391" y="1780"/>
                </a:lnTo>
                <a:lnTo>
                  <a:pt x="2414" y="1757"/>
                </a:lnTo>
                <a:lnTo>
                  <a:pt x="2436" y="1731"/>
                </a:lnTo>
                <a:lnTo>
                  <a:pt x="2429" y="1731"/>
                </a:lnTo>
                <a:lnTo>
                  <a:pt x="2320" y="1637"/>
                </a:lnTo>
                <a:lnTo>
                  <a:pt x="2307" y="1617"/>
                </a:lnTo>
                <a:lnTo>
                  <a:pt x="2285" y="1588"/>
                </a:lnTo>
                <a:lnTo>
                  <a:pt x="2272" y="1568"/>
                </a:lnTo>
                <a:lnTo>
                  <a:pt x="2183" y="1562"/>
                </a:lnTo>
                <a:lnTo>
                  <a:pt x="2092" y="1553"/>
                </a:lnTo>
                <a:lnTo>
                  <a:pt x="2003" y="1548"/>
                </a:lnTo>
                <a:lnTo>
                  <a:pt x="2003" y="2537"/>
                </a:lnTo>
                <a:lnTo>
                  <a:pt x="1991" y="2558"/>
                </a:lnTo>
                <a:lnTo>
                  <a:pt x="1971" y="2573"/>
                </a:lnTo>
                <a:lnTo>
                  <a:pt x="1947" y="2584"/>
                </a:lnTo>
                <a:lnTo>
                  <a:pt x="1921" y="2588"/>
                </a:lnTo>
                <a:lnTo>
                  <a:pt x="1894" y="2588"/>
                </a:lnTo>
                <a:lnTo>
                  <a:pt x="1867" y="2582"/>
                </a:lnTo>
                <a:lnTo>
                  <a:pt x="1841" y="2573"/>
                </a:lnTo>
                <a:lnTo>
                  <a:pt x="1820" y="2560"/>
                </a:lnTo>
                <a:lnTo>
                  <a:pt x="1811" y="2517"/>
                </a:lnTo>
                <a:lnTo>
                  <a:pt x="1805" y="2468"/>
                </a:lnTo>
                <a:lnTo>
                  <a:pt x="1803" y="2415"/>
                </a:lnTo>
                <a:lnTo>
                  <a:pt x="1803" y="2360"/>
                </a:lnTo>
                <a:lnTo>
                  <a:pt x="1805" y="2306"/>
                </a:lnTo>
                <a:lnTo>
                  <a:pt x="1807" y="2251"/>
                </a:lnTo>
                <a:lnTo>
                  <a:pt x="1809" y="2200"/>
                </a:lnTo>
                <a:lnTo>
                  <a:pt x="1809" y="1508"/>
                </a:lnTo>
                <a:lnTo>
                  <a:pt x="1789" y="1497"/>
                </a:lnTo>
                <a:lnTo>
                  <a:pt x="1767" y="1484"/>
                </a:lnTo>
                <a:lnTo>
                  <a:pt x="1743" y="1475"/>
                </a:lnTo>
                <a:lnTo>
                  <a:pt x="1720" y="1468"/>
                </a:lnTo>
                <a:lnTo>
                  <a:pt x="1696" y="1468"/>
                </a:lnTo>
                <a:lnTo>
                  <a:pt x="1696" y="1689"/>
                </a:lnTo>
                <a:lnTo>
                  <a:pt x="1694" y="1906"/>
                </a:lnTo>
                <a:lnTo>
                  <a:pt x="1694" y="2118"/>
                </a:lnTo>
                <a:lnTo>
                  <a:pt x="1692" y="2335"/>
                </a:lnTo>
                <a:lnTo>
                  <a:pt x="1692" y="2557"/>
                </a:lnTo>
                <a:lnTo>
                  <a:pt x="1667" y="2571"/>
                </a:lnTo>
                <a:lnTo>
                  <a:pt x="1638" y="2582"/>
                </a:lnTo>
                <a:lnTo>
                  <a:pt x="1607" y="2586"/>
                </a:lnTo>
                <a:lnTo>
                  <a:pt x="1576" y="2586"/>
                </a:lnTo>
                <a:lnTo>
                  <a:pt x="1545" y="2578"/>
                </a:lnTo>
                <a:lnTo>
                  <a:pt x="1516" y="2564"/>
                </a:lnTo>
                <a:lnTo>
                  <a:pt x="1514" y="2448"/>
                </a:lnTo>
                <a:lnTo>
                  <a:pt x="1512" y="2344"/>
                </a:lnTo>
                <a:lnTo>
                  <a:pt x="1512" y="2248"/>
                </a:lnTo>
                <a:lnTo>
                  <a:pt x="1511" y="2162"/>
                </a:lnTo>
                <a:lnTo>
                  <a:pt x="1509" y="2082"/>
                </a:lnTo>
                <a:lnTo>
                  <a:pt x="1509" y="2008"/>
                </a:lnTo>
                <a:lnTo>
                  <a:pt x="1507" y="1937"/>
                </a:lnTo>
                <a:lnTo>
                  <a:pt x="1505" y="1866"/>
                </a:lnTo>
                <a:lnTo>
                  <a:pt x="1503" y="1797"/>
                </a:lnTo>
                <a:lnTo>
                  <a:pt x="1501" y="1726"/>
                </a:lnTo>
                <a:lnTo>
                  <a:pt x="1498" y="1651"/>
                </a:lnTo>
                <a:lnTo>
                  <a:pt x="1496" y="1571"/>
                </a:lnTo>
                <a:lnTo>
                  <a:pt x="1492" y="1484"/>
                </a:lnTo>
                <a:lnTo>
                  <a:pt x="1480" y="1489"/>
                </a:lnTo>
                <a:lnTo>
                  <a:pt x="1458" y="1495"/>
                </a:lnTo>
                <a:lnTo>
                  <a:pt x="1429" y="1504"/>
                </a:lnTo>
                <a:lnTo>
                  <a:pt x="1396" y="1513"/>
                </a:lnTo>
                <a:lnTo>
                  <a:pt x="1360" y="1524"/>
                </a:lnTo>
                <a:lnTo>
                  <a:pt x="1323" y="1533"/>
                </a:lnTo>
                <a:lnTo>
                  <a:pt x="1287" y="1544"/>
                </a:lnTo>
                <a:lnTo>
                  <a:pt x="1252" y="1551"/>
                </a:lnTo>
                <a:lnTo>
                  <a:pt x="1223" y="1558"/>
                </a:lnTo>
                <a:lnTo>
                  <a:pt x="1200" y="1564"/>
                </a:lnTo>
                <a:lnTo>
                  <a:pt x="1185" y="1595"/>
                </a:lnTo>
                <a:lnTo>
                  <a:pt x="1167" y="1620"/>
                </a:lnTo>
                <a:lnTo>
                  <a:pt x="1147" y="1642"/>
                </a:lnTo>
                <a:lnTo>
                  <a:pt x="1123" y="1664"/>
                </a:lnTo>
                <a:lnTo>
                  <a:pt x="1100" y="1682"/>
                </a:lnTo>
                <a:lnTo>
                  <a:pt x="1074" y="1702"/>
                </a:lnTo>
                <a:lnTo>
                  <a:pt x="1052" y="1724"/>
                </a:lnTo>
                <a:lnTo>
                  <a:pt x="1056" y="1731"/>
                </a:lnTo>
                <a:lnTo>
                  <a:pt x="1091" y="1755"/>
                </a:lnTo>
                <a:lnTo>
                  <a:pt x="1123" y="1786"/>
                </a:lnTo>
                <a:lnTo>
                  <a:pt x="1151" y="1826"/>
                </a:lnTo>
                <a:lnTo>
                  <a:pt x="1174" y="1873"/>
                </a:lnTo>
                <a:lnTo>
                  <a:pt x="1191" y="1924"/>
                </a:lnTo>
                <a:lnTo>
                  <a:pt x="1201" y="1978"/>
                </a:lnTo>
                <a:lnTo>
                  <a:pt x="1203" y="2035"/>
                </a:lnTo>
                <a:lnTo>
                  <a:pt x="1198" y="2093"/>
                </a:lnTo>
                <a:lnTo>
                  <a:pt x="1183" y="2148"/>
                </a:lnTo>
                <a:lnTo>
                  <a:pt x="1163" y="2195"/>
                </a:lnTo>
                <a:lnTo>
                  <a:pt x="1132" y="2242"/>
                </a:lnTo>
                <a:lnTo>
                  <a:pt x="1096" y="2284"/>
                </a:lnTo>
                <a:lnTo>
                  <a:pt x="1052" y="2322"/>
                </a:lnTo>
                <a:lnTo>
                  <a:pt x="1001" y="2357"/>
                </a:lnTo>
                <a:lnTo>
                  <a:pt x="945" y="2384"/>
                </a:lnTo>
                <a:lnTo>
                  <a:pt x="883" y="2404"/>
                </a:lnTo>
                <a:lnTo>
                  <a:pt x="816" y="2417"/>
                </a:lnTo>
                <a:lnTo>
                  <a:pt x="745" y="2420"/>
                </a:lnTo>
                <a:lnTo>
                  <a:pt x="672" y="2411"/>
                </a:lnTo>
                <a:lnTo>
                  <a:pt x="594" y="2393"/>
                </a:lnTo>
                <a:lnTo>
                  <a:pt x="516" y="2364"/>
                </a:lnTo>
                <a:lnTo>
                  <a:pt x="443" y="2326"/>
                </a:lnTo>
                <a:lnTo>
                  <a:pt x="371" y="2277"/>
                </a:lnTo>
                <a:lnTo>
                  <a:pt x="303" y="2220"/>
                </a:lnTo>
                <a:lnTo>
                  <a:pt x="241" y="2157"/>
                </a:lnTo>
                <a:lnTo>
                  <a:pt x="183" y="2086"/>
                </a:lnTo>
                <a:lnTo>
                  <a:pt x="132" y="2008"/>
                </a:lnTo>
                <a:lnTo>
                  <a:pt x="89" y="1924"/>
                </a:lnTo>
                <a:lnTo>
                  <a:pt x="52" y="1835"/>
                </a:lnTo>
                <a:lnTo>
                  <a:pt x="25" y="1742"/>
                </a:lnTo>
                <a:lnTo>
                  <a:pt x="7" y="1644"/>
                </a:lnTo>
                <a:lnTo>
                  <a:pt x="0" y="1544"/>
                </a:lnTo>
                <a:lnTo>
                  <a:pt x="1" y="1440"/>
                </a:lnTo>
                <a:lnTo>
                  <a:pt x="16" y="1337"/>
                </a:lnTo>
                <a:lnTo>
                  <a:pt x="41" y="1224"/>
                </a:lnTo>
                <a:lnTo>
                  <a:pt x="71" y="1115"/>
                </a:lnTo>
                <a:lnTo>
                  <a:pt x="105" y="1009"/>
                </a:lnTo>
                <a:lnTo>
                  <a:pt x="143" y="909"/>
                </a:lnTo>
                <a:lnTo>
                  <a:pt x="189" y="815"/>
                </a:lnTo>
                <a:lnTo>
                  <a:pt x="240" y="726"/>
                </a:lnTo>
                <a:lnTo>
                  <a:pt x="294" y="642"/>
                </a:lnTo>
                <a:lnTo>
                  <a:pt x="356" y="564"/>
                </a:lnTo>
                <a:lnTo>
                  <a:pt x="423" y="491"/>
                </a:lnTo>
                <a:lnTo>
                  <a:pt x="496" y="426"/>
                </a:lnTo>
                <a:lnTo>
                  <a:pt x="576" y="368"/>
                </a:lnTo>
                <a:lnTo>
                  <a:pt x="614" y="344"/>
                </a:lnTo>
                <a:lnTo>
                  <a:pt x="660" y="317"/>
                </a:lnTo>
                <a:lnTo>
                  <a:pt x="711" y="291"/>
                </a:lnTo>
                <a:lnTo>
                  <a:pt x="765" y="268"/>
                </a:lnTo>
                <a:lnTo>
                  <a:pt x="823" y="249"/>
                </a:lnTo>
                <a:lnTo>
                  <a:pt x="885" y="238"/>
                </a:lnTo>
                <a:lnTo>
                  <a:pt x="951" y="233"/>
                </a:lnTo>
                <a:lnTo>
                  <a:pt x="1016" y="240"/>
                </a:lnTo>
                <a:lnTo>
                  <a:pt x="1071" y="253"/>
                </a:lnTo>
                <a:lnTo>
                  <a:pt x="1123" y="268"/>
                </a:lnTo>
                <a:lnTo>
                  <a:pt x="1176" y="289"/>
                </a:lnTo>
                <a:lnTo>
                  <a:pt x="1225" y="313"/>
                </a:lnTo>
                <a:lnTo>
                  <a:pt x="1271" y="342"/>
                </a:lnTo>
                <a:lnTo>
                  <a:pt x="1314" y="373"/>
                </a:lnTo>
                <a:lnTo>
                  <a:pt x="1352" y="409"/>
                </a:lnTo>
                <a:lnTo>
                  <a:pt x="1385" y="449"/>
                </a:lnTo>
                <a:lnTo>
                  <a:pt x="1414" y="493"/>
                </a:lnTo>
                <a:lnTo>
                  <a:pt x="1438" y="538"/>
                </a:lnTo>
                <a:lnTo>
                  <a:pt x="1452" y="589"/>
                </a:lnTo>
                <a:lnTo>
                  <a:pt x="1461" y="642"/>
                </a:lnTo>
                <a:lnTo>
                  <a:pt x="1463" y="700"/>
                </a:lnTo>
                <a:lnTo>
                  <a:pt x="1456" y="758"/>
                </a:lnTo>
                <a:lnTo>
                  <a:pt x="1441" y="822"/>
                </a:lnTo>
                <a:lnTo>
                  <a:pt x="1416" y="888"/>
                </a:lnTo>
                <a:lnTo>
                  <a:pt x="1392" y="933"/>
                </a:lnTo>
                <a:lnTo>
                  <a:pt x="1363" y="973"/>
                </a:lnTo>
                <a:lnTo>
                  <a:pt x="1331" y="1009"/>
                </a:lnTo>
                <a:lnTo>
                  <a:pt x="1292" y="1042"/>
                </a:lnTo>
                <a:lnTo>
                  <a:pt x="1252" y="1071"/>
                </a:lnTo>
                <a:lnTo>
                  <a:pt x="1211" y="1098"/>
                </a:lnTo>
                <a:lnTo>
                  <a:pt x="1169" y="1124"/>
                </a:lnTo>
                <a:lnTo>
                  <a:pt x="1169" y="1128"/>
                </a:lnTo>
                <a:lnTo>
                  <a:pt x="1176" y="1144"/>
                </a:lnTo>
                <a:lnTo>
                  <a:pt x="1185" y="1162"/>
                </a:lnTo>
                <a:lnTo>
                  <a:pt x="1191" y="1184"/>
                </a:lnTo>
                <a:lnTo>
                  <a:pt x="1200" y="1206"/>
                </a:lnTo>
                <a:lnTo>
                  <a:pt x="1207" y="1226"/>
                </a:lnTo>
                <a:lnTo>
                  <a:pt x="1218" y="1240"/>
                </a:lnTo>
                <a:lnTo>
                  <a:pt x="1232" y="1248"/>
                </a:lnTo>
                <a:lnTo>
                  <a:pt x="1278" y="1237"/>
                </a:lnTo>
                <a:lnTo>
                  <a:pt x="1327" y="1226"/>
                </a:lnTo>
                <a:lnTo>
                  <a:pt x="1374" y="1215"/>
                </a:lnTo>
                <a:lnTo>
                  <a:pt x="1421" y="1200"/>
                </a:lnTo>
                <a:lnTo>
                  <a:pt x="1463" y="1184"/>
                </a:lnTo>
                <a:lnTo>
                  <a:pt x="1500" y="1164"/>
                </a:lnTo>
                <a:lnTo>
                  <a:pt x="1500" y="993"/>
                </a:lnTo>
                <a:lnTo>
                  <a:pt x="1501" y="826"/>
                </a:lnTo>
                <a:lnTo>
                  <a:pt x="1503" y="662"/>
                </a:lnTo>
                <a:lnTo>
                  <a:pt x="1503" y="495"/>
                </a:lnTo>
                <a:lnTo>
                  <a:pt x="1503" y="324"/>
                </a:lnTo>
                <a:lnTo>
                  <a:pt x="1503" y="275"/>
                </a:lnTo>
                <a:lnTo>
                  <a:pt x="1501" y="228"/>
                </a:lnTo>
                <a:lnTo>
                  <a:pt x="1498" y="184"/>
                </a:lnTo>
                <a:lnTo>
                  <a:pt x="1496" y="140"/>
                </a:lnTo>
                <a:lnTo>
                  <a:pt x="1498" y="98"/>
                </a:lnTo>
                <a:lnTo>
                  <a:pt x="1505" y="60"/>
                </a:lnTo>
                <a:lnTo>
                  <a:pt x="1520" y="24"/>
                </a:lnTo>
                <a:lnTo>
                  <a:pt x="1561" y="8"/>
                </a:lnTo>
                <a:lnTo>
                  <a:pt x="1600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id="{DB950486-CD52-4D14-8751-72748C980AA5}"/>
              </a:ext>
            </a:extLst>
          </p:cNvPr>
          <p:cNvSpPr>
            <a:spLocks/>
          </p:cNvSpPr>
          <p:nvPr/>
        </p:nvSpPr>
        <p:spPr bwMode="auto">
          <a:xfrm>
            <a:off x="6010685" y="3483031"/>
            <a:ext cx="320540" cy="365442"/>
          </a:xfrm>
          <a:custGeom>
            <a:avLst/>
            <a:gdLst>
              <a:gd name="T0" fmla="*/ 1764 w 2942"/>
              <a:gd name="T1" fmla="*/ 10 h 3247"/>
              <a:gd name="T2" fmla="*/ 2091 w 2942"/>
              <a:gd name="T3" fmla="*/ 74 h 3247"/>
              <a:gd name="T4" fmla="*/ 2365 w 2942"/>
              <a:gd name="T5" fmla="*/ 192 h 3247"/>
              <a:gd name="T6" fmla="*/ 2591 w 2942"/>
              <a:gd name="T7" fmla="*/ 361 h 3247"/>
              <a:gd name="T8" fmla="*/ 2765 w 2942"/>
              <a:gd name="T9" fmla="*/ 576 h 3247"/>
              <a:gd name="T10" fmla="*/ 2873 w 2942"/>
              <a:gd name="T11" fmla="*/ 798 h 3247"/>
              <a:gd name="T12" fmla="*/ 2933 w 2942"/>
              <a:gd name="T13" fmla="*/ 1060 h 3247"/>
              <a:gd name="T14" fmla="*/ 2936 w 2942"/>
              <a:gd name="T15" fmla="*/ 1345 h 3247"/>
              <a:gd name="T16" fmla="*/ 2873 w 2942"/>
              <a:gd name="T17" fmla="*/ 1607 h 3247"/>
              <a:gd name="T18" fmla="*/ 2753 w 2942"/>
              <a:gd name="T19" fmla="*/ 1812 h 3247"/>
              <a:gd name="T20" fmla="*/ 2611 w 2942"/>
              <a:gd name="T21" fmla="*/ 1998 h 3247"/>
              <a:gd name="T22" fmla="*/ 2509 w 2942"/>
              <a:gd name="T23" fmla="*/ 2167 h 3247"/>
              <a:gd name="T24" fmla="*/ 2471 w 2942"/>
              <a:gd name="T25" fmla="*/ 2323 h 3247"/>
              <a:gd name="T26" fmla="*/ 2485 w 2942"/>
              <a:gd name="T27" fmla="*/ 2452 h 3247"/>
              <a:gd name="T28" fmla="*/ 2522 w 2942"/>
              <a:gd name="T29" fmla="*/ 2603 h 3247"/>
              <a:gd name="T30" fmla="*/ 2562 w 2942"/>
              <a:gd name="T31" fmla="*/ 2729 h 3247"/>
              <a:gd name="T32" fmla="*/ 2604 w 2942"/>
              <a:gd name="T33" fmla="*/ 2845 h 3247"/>
              <a:gd name="T34" fmla="*/ 2654 w 2942"/>
              <a:gd name="T35" fmla="*/ 3007 h 3247"/>
              <a:gd name="T36" fmla="*/ 2336 w 2942"/>
              <a:gd name="T37" fmla="*/ 3154 h 3247"/>
              <a:gd name="T38" fmla="*/ 1874 w 2942"/>
              <a:gd name="T39" fmla="*/ 3240 h 3247"/>
              <a:gd name="T40" fmla="*/ 1449 w 2942"/>
              <a:gd name="T41" fmla="*/ 3232 h 3247"/>
              <a:gd name="T42" fmla="*/ 1300 w 2942"/>
              <a:gd name="T43" fmla="*/ 3138 h 3247"/>
              <a:gd name="T44" fmla="*/ 1274 w 2942"/>
              <a:gd name="T45" fmla="*/ 2990 h 3247"/>
              <a:gd name="T46" fmla="*/ 1240 w 2942"/>
              <a:gd name="T47" fmla="*/ 2832 h 3247"/>
              <a:gd name="T48" fmla="*/ 1194 w 2942"/>
              <a:gd name="T49" fmla="*/ 2703 h 3247"/>
              <a:gd name="T50" fmla="*/ 1134 w 2942"/>
              <a:gd name="T51" fmla="*/ 2647 h 3247"/>
              <a:gd name="T52" fmla="*/ 1051 w 2942"/>
              <a:gd name="T53" fmla="*/ 2649 h 3247"/>
              <a:gd name="T54" fmla="*/ 974 w 2942"/>
              <a:gd name="T55" fmla="*/ 2670 h 3247"/>
              <a:gd name="T56" fmla="*/ 864 w 2942"/>
              <a:gd name="T57" fmla="*/ 2703 h 3247"/>
              <a:gd name="T58" fmla="*/ 693 w 2942"/>
              <a:gd name="T59" fmla="*/ 2727 h 3247"/>
              <a:gd name="T60" fmla="*/ 525 w 2942"/>
              <a:gd name="T61" fmla="*/ 2716 h 3247"/>
              <a:gd name="T62" fmla="*/ 438 w 2942"/>
              <a:gd name="T63" fmla="*/ 2681 h 3247"/>
              <a:gd name="T64" fmla="*/ 367 w 2942"/>
              <a:gd name="T65" fmla="*/ 2618 h 3247"/>
              <a:gd name="T66" fmla="*/ 338 w 2942"/>
              <a:gd name="T67" fmla="*/ 2520 h 3247"/>
              <a:gd name="T68" fmla="*/ 354 w 2942"/>
              <a:gd name="T69" fmla="*/ 2421 h 3247"/>
              <a:gd name="T70" fmla="*/ 365 w 2942"/>
              <a:gd name="T71" fmla="*/ 2325 h 3247"/>
              <a:gd name="T72" fmla="*/ 331 w 2942"/>
              <a:gd name="T73" fmla="*/ 2265 h 3247"/>
              <a:gd name="T74" fmla="*/ 278 w 2942"/>
              <a:gd name="T75" fmla="*/ 2232 h 3247"/>
              <a:gd name="T76" fmla="*/ 249 w 2942"/>
              <a:gd name="T77" fmla="*/ 2180 h 3247"/>
              <a:gd name="T78" fmla="*/ 267 w 2942"/>
              <a:gd name="T79" fmla="*/ 2125 h 3247"/>
              <a:gd name="T80" fmla="*/ 224 w 2942"/>
              <a:gd name="T81" fmla="*/ 2069 h 3247"/>
              <a:gd name="T82" fmla="*/ 214 w 2942"/>
              <a:gd name="T83" fmla="*/ 2007 h 3247"/>
              <a:gd name="T84" fmla="*/ 245 w 2942"/>
              <a:gd name="T85" fmla="*/ 1941 h 3247"/>
              <a:gd name="T86" fmla="*/ 273 w 2942"/>
              <a:gd name="T87" fmla="*/ 1872 h 3247"/>
              <a:gd name="T88" fmla="*/ 194 w 2942"/>
              <a:gd name="T89" fmla="*/ 1827 h 3247"/>
              <a:gd name="T90" fmla="*/ 96 w 2942"/>
              <a:gd name="T91" fmla="*/ 1794 h 3247"/>
              <a:gd name="T92" fmla="*/ 18 w 2942"/>
              <a:gd name="T93" fmla="*/ 1747 h 3247"/>
              <a:gd name="T94" fmla="*/ 4 w 2942"/>
              <a:gd name="T95" fmla="*/ 1674 h 3247"/>
              <a:gd name="T96" fmla="*/ 44 w 2942"/>
              <a:gd name="T97" fmla="*/ 1616 h 3247"/>
              <a:gd name="T98" fmla="*/ 111 w 2942"/>
              <a:gd name="T99" fmla="*/ 1545 h 3247"/>
              <a:gd name="T100" fmla="*/ 229 w 2942"/>
              <a:gd name="T101" fmla="*/ 1421 h 3247"/>
              <a:gd name="T102" fmla="*/ 325 w 2942"/>
              <a:gd name="T103" fmla="*/ 1276 h 3247"/>
              <a:gd name="T104" fmla="*/ 345 w 2942"/>
              <a:gd name="T105" fmla="*/ 1143 h 3247"/>
              <a:gd name="T106" fmla="*/ 344 w 2942"/>
              <a:gd name="T107" fmla="*/ 992 h 3247"/>
              <a:gd name="T108" fmla="*/ 440 w 2942"/>
              <a:gd name="T109" fmla="*/ 621 h 3247"/>
              <a:gd name="T110" fmla="*/ 587 w 2942"/>
              <a:gd name="T111" fmla="*/ 401 h 3247"/>
              <a:gd name="T112" fmla="*/ 789 w 2942"/>
              <a:gd name="T113" fmla="*/ 227 h 3247"/>
              <a:gd name="T114" fmla="*/ 1031 w 2942"/>
              <a:gd name="T115" fmla="*/ 103 h 3247"/>
              <a:gd name="T116" fmla="*/ 1516 w 2942"/>
              <a:gd name="T117" fmla="*/ 0 h 3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942" h="3247">
                <a:moveTo>
                  <a:pt x="1516" y="0"/>
                </a:moveTo>
                <a:lnTo>
                  <a:pt x="1644" y="1"/>
                </a:lnTo>
                <a:lnTo>
                  <a:pt x="1764" y="10"/>
                </a:lnTo>
                <a:lnTo>
                  <a:pt x="1878" y="25"/>
                </a:lnTo>
                <a:lnTo>
                  <a:pt x="1987" y="47"/>
                </a:lnTo>
                <a:lnTo>
                  <a:pt x="2091" y="74"/>
                </a:lnTo>
                <a:lnTo>
                  <a:pt x="2187" y="109"/>
                </a:lnTo>
                <a:lnTo>
                  <a:pt x="2280" y="147"/>
                </a:lnTo>
                <a:lnTo>
                  <a:pt x="2365" y="192"/>
                </a:lnTo>
                <a:lnTo>
                  <a:pt x="2445" y="243"/>
                </a:lnTo>
                <a:lnTo>
                  <a:pt x="2522" y="300"/>
                </a:lnTo>
                <a:lnTo>
                  <a:pt x="2591" y="361"/>
                </a:lnTo>
                <a:lnTo>
                  <a:pt x="2654" y="429"/>
                </a:lnTo>
                <a:lnTo>
                  <a:pt x="2713" y="500"/>
                </a:lnTo>
                <a:lnTo>
                  <a:pt x="2765" y="576"/>
                </a:lnTo>
                <a:lnTo>
                  <a:pt x="2813" y="656"/>
                </a:lnTo>
                <a:lnTo>
                  <a:pt x="2845" y="723"/>
                </a:lnTo>
                <a:lnTo>
                  <a:pt x="2873" y="798"/>
                </a:lnTo>
                <a:lnTo>
                  <a:pt x="2898" y="880"/>
                </a:lnTo>
                <a:lnTo>
                  <a:pt x="2918" y="969"/>
                </a:lnTo>
                <a:lnTo>
                  <a:pt x="2933" y="1060"/>
                </a:lnTo>
                <a:lnTo>
                  <a:pt x="2940" y="1154"/>
                </a:lnTo>
                <a:lnTo>
                  <a:pt x="2942" y="1250"/>
                </a:lnTo>
                <a:lnTo>
                  <a:pt x="2936" y="1345"/>
                </a:lnTo>
                <a:lnTo>
                  <a:pt x="2924" y="1438"/>
                </a:lnTo>
                <a:lnTo>
                  <a:pt x="2902" y="1529"/>
                </a:lnTo>
                <a:lnTo>
                  <a:pt x="2873" y="1607"/>
                </a:lnTo>
                <a:lnTo>
                  <a:pt x="2838" y="1680"/>
                </a:lnTo>
                <a:lnTo>
                  <a:pt x="2796" y="1747"/>
                </a:lnTo>
                <a:lnTo>
                  <a:pt x="2753" y="1812"/>
                </a:lnTo>
                <a:lnTo>
                  <a:pt x="2705" y="1876"/>
                </a:lnTo>
                <a:lnTo>
                  <a:pt x="2658" y="1936"/>
                </a:lnTo>
                <a:lnTo>
                  <a:pt x="2611" y="1998"/>
                </a:lnTo>
                <a:lnTo>
                  <a:pt x="2565" y="2060"/>
                </a:lnTo>
                <a:lnTo>
                  <a:pt x="2534" y="2110"/>
                </a:lnTo>
                <a:lnTo>
                  <a:pt x="2509" y="2167"/>
                </a:lnTo>
                <a:lnTo>
                  <a:pt x="2489" y="2227"/>
                </a:lnTo>
                <a:lnTo>
                  <a:pt x="2473" y="2292"/>
                </a:lnTo>
                <a:lnTo>
                  <a:pt x="2471" y="2323"/>
                </a:lnTo>
                <a:lnTo>
                  <a:pt x="2473" y="2360"/>
                </a:lnTo>
                <a:lnTo>
                  <a:pt x="2478" y="2405"/>
                </a:lnTo>
                <a:lnTo>
                  <a:pt x="2485" y="2452"/>
                </a:lnTo>
                <a:lnTo>
                  <a:pt x="2496" y="2503"/>
                </a:lnTo>
                <a:lnTo>
                  <a:pt x="2509" y="2554"/>
                </a:lnTo>
                <a:lnTo>
                  <a:pt x="2522" y="2603"/>
                </a:lnTo>
                <a:lnTo>
                  <a:pt x="2536" y="2650"/>
                </a:lnTo>
                <a:lnTo>
                  <a:pt x="2549" y="2692"/>
                </a:lnTo>
                <a:lnTo>
                  <a:pt x="2562" y="2729"/>
                </a:lnTo>
                <a:lnTo>
                  <a:pt x="2573" y="2756"/>
                </a:lnTo>
                <a:lnTo>
                  <a:pt x="2589" y="2796"/>
                </a:lnTo>
                <a:lnTo>
                  <a:pt x="2604" y="2845"/>
                </a:lnTo>
                <a:lnTo>
                  <a:pt x="2620" y="2900"/>
                </a:lnTo>
                <a:lnTo>
                  <a:pt x="2636" y="2956"/>
                </a:lnTo>
                <a:lnTo>
                  <a:pt x="2654" y="3007"/>
                </a:lnTo>
                <a:lnTo>
                  <a:pt x="2673" y="3052"/>
                </a:lnTo>
                <a:lnTo>
                  <a:pt x="2502" y="3107"/>
                </a:lnTo>
                <a:lnTo>
                  <a:pt x="2336" y="3154"/>
                </a:lnTo>
                <a:lnTo>
                  <a:pt x="2178" y="3192"/>
                </a:lnTo>
                <a:lnTo>
                  <a:pt x="2024" y="3220"/>
                </a:lnTo>
                <a:lnTo>
                  <a:pt x="1874" y="3240"/>
                </a:lnTo>
                <a:lnTo>
                  <a:pt x="1729" y="3247"/>
                </a:lnTo>
                <a:lnTo>
                  <a:pt x="1587" y="3245"/>
                </a:lnTo>
                <a:lnTo>
                  <a:pt x="1449" y="3232"/>
                </a:lnTo>
                <a:lnTo>
                  <a:pt x="1313" y="3209"/>
                </a:lnTo>
                <a:lnTo>
                  <a:pt x="1307" y="3176"/>
                </a:lnTo>
                <a:lnTo>
                  <a:pt x="1300" y="3138"/>
                </a:lnTo>
                <a:lnTo>
                  <a:pt x="1291" y="3092"/>
                </a:lnTo>
                <a:lnTo>
                  <a:pt x="1284" y="3043"/>
                </a:lnTo>
                <a:lnTo>
                  <a:pt x="1274" y="2990"/>
                </a:lnTo>
                <a:lnTo>
                  <a:pt x="1264" y="2936"/>
                </a:lnTo>
                <a:lnTo>
                  <a:pt x="1253" y="2883"/>
                </a:lnTo>
                <a:lnTo>
                  <a:pt x="1240" y="2832"/>
                </a:lnTo>
                <a:lnTo>
                  <a:pt x="1227" y="2783"/>
                </a:lnTo>
                <a:lnTo>
                  <a:pt x="1211" y="2740"/>
                </a:lnTo>
                <a:lnTo>
                  <a:pt x="1194" y="2703"/>
                </a:lnTo>
                <a:lnTo>
                  <a:pt x="1176" y="2674"/>
                </a:lnTo>
                <a:lnTo>
                  <a:pt x="1156" y="2656"/>
                </a:lnTo>
                <a:lnTo>
                  <a:pt x="1134" y="2647"/>
                </a:lnTo>
                <a:lnTo>
                  <a:pt x="1109" y="2643"/>
                </a:lnTo>
                <a:lnTo>
                  <a:pt x="1080" y="2645"/>
                </a:lnTo>
                <a:lnTo>
                  <a:pt x="1051" y="2649"/>
                </a:lnTo>
                <a:lnTo>
                  <a:pt x="1024" y="2656"/>
                </a:lnTo>
                <a:lnTo>
                  <a:pt x="998" y="2663"/>
                </a:lnTo>
                <a:lnTo>
                  <a:pt x="974" y="2670"/>
                </a:lnTo>
                <a:lnTo>
                  <a:pt x="956" y="2676"/>
                </a:lnTo>
                <a:lnTo>
                  <a:pt x="913" y="2690"/>
                </a:lnTo>
                <a:lnTo>
                  <a:pt x="864" y="2703"/>
                </a:lnTo>
                <a:lnTo>
                  <a:pt x="809" y="2714"/>
                </a:lnTo>
                <a:lnTo>
                  <a:pt x="751" y="2721"/>
                </a:lnTo>
                <a:lnTo>
                  <a:pt x="693" y="2727"/>
                </a:lnTo>
                <a:lnTo>
                  <a:pt x="634" y="2729"/>
                </a:lnTo>
                <a:lnTo>
                  <a:pt x="578" y="2725"/>
                </a:lnTo>
                <a:lnTo>
                  <a:pt x="525" y="2716"/>
                </a:lnTo>
                <a:lnTo>
                  <a:pt x="496" y="2709"/>
                </a:lnTo>
                <a:lnTo>
                  <a:pt x="467" y="2696"/>
                </a:lnTo>
                <a:lnTo>
                  <a:pt x="438" y="2681"/>
                </a:lnTo>
                <a:lnTo>
                  <a:pt x="413" y="2663"/>
                </a:lnTo>
                <a:lnTo>
                  <a:pt x="387" y="2641"/>
                </a:lnTo>
                <a:lnTo>
                  <a:pt x="367" y="2618"/>
                </a:lnTo>
                <a:lnTo>
                  <a:pt x="353" y="2589"/>
                </a:lnTo>
                <a:lnTo>
                  <a:pt x="342" y="2556"/>
                </a:lnTo>
                <a:lnTo>
                  <a:pt x="338" y="2520"/>
                </a:lnTo>
                <a:lnTo>
                  <a:pt x="342" y="2480"/>
                </a:lnTo>
                <a:lnTo>
                  <a:pt x="347" y="2452"/>
                </a:lnTo>
                <a:lnTo>
                  <a:pt x="354" y="2421"/>
                </a:lnTo>
                <a:lnTo>
                  <a:pt x="362" y="2389"/>
                </a:lnTo>
                <a:lnTo>
                  <a:pt x="365" y="2358"/>
                </a:lnTo>
                <a:lnTo>
                  <a:pt x="365" y="2325"/>
                </a:lnTo>
                <a:lnTo>
                  <a:pt x="356" y="2296"/>
                </a:lnTo>
                <a:lnTo>
                  <a:pt x="347" y="2280"/>
                </a:lnTo>
                <a:lnTo>
                  <a:pt x="331" y="2265"/>
                </a:lnTo>
                <a:lnTo>
                  <a:pt x="314" y="2254"/>
                </a:lnTo>
                <a:lnTo>
                  <a:pt x="296" y="2245"/>
                </a:lnTo>
                <a:lnTo>
                  <a:pt x="278" y="2232"/>
                </a:lnTo>
                <a:lnTo>
                  <a:pt x="264" y="2218"/>
                </a:lnTo>
                <a:lnTo>
                  <a:pt x="253" y="2200"/>
                </a:lnTo>
                <a:lnTo>
                  <a:pt x="249" y="2180"/>
                </a:lnTo>
                <a:lnTo>
                  <a:pt x="251" y="2160"/>
                </a:lnTo>
                <a:lnTo>
                  <a:pt x="258" y="2141"/>
                </a:lnTo>
                <a:lnTo>
                  <a:pt x="267" y="2125"/>
                </a:lnTo>
                <a:lnTo>
                  <a:pt x="273" y="2109"/>
                </a:lnTo>
                <a:lnTo>
                  <a:pt x="244" y="2089"/>
                </a:lnTo>
                <a:lnTo>
                  <a:pt x="224" y="2069"/>
                </a:lnTo>
                <a:lnTo>
                  <a:pt x="213" y="2049"/>
                </a:lnTo>
                <a:lnTo>
                  <a:pt x="211" y="2027"/>
                </a:lnTo>
                <a:lnTo>
                  <a:pt x="214" y="2007"/>
                </a:lnTo>
                <a:lnTo>
                  <a:pt x="222" y="1985"/>
                </a:lnTo>
                <a:lnTo>
                  <a:pt x="233" y="1963"/>
                </a:lnTo>
                <a:lnTo>
                  <a:pt x="245" y="1941"/>
                </a:lnTo>
                <a:lnTo>
                  <a:pt x="256" y="1918"/>
                </a:lnTo>
                <a:lnTo>
                  <a:pt x="267" y="1896"/>
                </a:lnTo>
                <a:lnTo>
                  <a:pt x="273" y="1872"/>
                </a:lnTo>
                <a:lnTo>
                  <a:pt x="253" y="1854"/>
                </a:lnTo>
                <a:lnTo>
                  <a:pt x="225" y="1840"/>
                </a:lnTo>
                <a:lnTo>
                  <a:pt x="194" y="1827"/>
                </a:lnTo>
                <a:lnTo>
                  <a:pt x="162" y="1816"/>
                </a:lnTo>
                <a:lnTo>
                  <a:pt x="129" y="1805"/>
                </a:lnTo>
                <a:lnTo>
                  <a:pt x="96" y="1794"/>
                </a:lnTo>
                <a:lnTo>
                  <a:pt x="65" y="1781"/>
                </a:lnTo>
                <a:lnTo>
                  <a:pt x="40" y="1767"/>
                </a:lnTo>
                <a:lnTo>
                  <a:pt x="18" y="1747"/>
                </a:lnTo>
                <a:lnTo>
                  <a:pt x="5" y="1723"/>
                </a:lnTo>
                <a:lnTo>
                  <a:pt x="0" y="1698"/>
                </a:lnTo>
                <a:lnTo>
                  <a:pt x="4" y="1674"/>
                </a:lnTo>
                <a:lnTo>
                  <a:pt x="13" y="1652"/>
                </a:lnTo>
                <a:lnTo>
                  <a:pt x="27" y="1634"/>
                </a:lnTo>
                <a:lnTo>
                  <a:pt x="44" y="1616"/>
                </a:lnTo>
                <a:lnTo>
                  <a:pt x="60" y="1601"/>
                </a:lnTo>
                <a:lnTo>
                  <a:pt x="73" y="1589"/>
                </a:lnTo>
                <a:lnTo>
                  <a:pt x="111" y="1545"/>
                </a:lnTo>
                <a:lnTo>
                  <a:pt x="151" y="1505"/>
                </a:lnTo>
                <a:lnTo>
                  <a:pt x="191" y="1465"/>
                </a:lnTo>
                <a:lnTo>
                  <a:pt x="229" y="1421"/>
                </a:lnTo>
                <a:lnTo>
                  <a:pt x="265" y="1378"/>
                </a:lnTo>
                <a:lnTo>
                  <a:pt x="298" y="1329"/>
                </a:lnTo>
                <a:lnTo>
                  <a:pt x="325" y="1276"/>
                </a:lnTo>
                <a:lnTo>
                  <a:pt x="340" y="1232"/>
                </a:lnTo>
                <a:lnTo>
                  <a:pt x="345" y="1189"/>
                </a:lnTo>
                <a:lnTo>
                  <a:pt x="345" y="1143"/>
                </a:lnTo>
                <a:lnTo>
                  <a:pt x="344" y="1094"/>
                </a:lnTo>
                <a:lnTo>
                  <a:pt x="342" y="1045"/>
                </a:lnTo>
                <a:lnTo>
                  <a:pt x="344" y="992"/>
                </a:lnTo>
                <a:lnTo>
                  <a:pt x="349" y="936"/>
                </a:lnTo>
                <a:lnTo>
                  <a:pt x="405" y="705"/>
                </a:lnTo>
                <a:lnTo>
                  <a:pt x="440" y="621"/>
                </a:lnTo>
                <a:lnTo>
                  <a:pt x="482" y="543"/>
                </a:lnTo>
                <a:lnTo>
                  <a:pt x="531" y="470"/>
                </a:lnTo>
                <a:lnTo>
                  <a:pt x="587" y="401"/>
                </a:lnTo>
                <a:lnTo>
                  <a:pt x="649" y="338"/>
                </a:lnTo>
                <a:lnTo>
                  <a:pt x="716" y="280"/>
                </a:lnTo>
                <a:lnTo>
                  <a:pt x="789" y="227"/>
                </a:lnTo>
                <a:lnTo>
                  <a:pt x="865" y="180"/>
                </a:lnTo>
                <a:lnTo>
                  <a:pt x="947" y="138"/>
                </a:lnTo>
                <a:lnTo>
                  <a:pt x="1031" y="103"/>
                </a:lnTo>
                <a:lnTo>
                  <a:pt x="1116" y="72"/>
                </a:lnTo>
                <a:lnTo>
                  <a:pt x="1402" y="9"/>
                </a:lnTo>
                <a:lnTo>
                  <a:pt x="1516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39" name="Freeform 9">
            <a:extLst>
              <a:ext uri="{FF2B5EF4-FFF2-40B4-BE49-F238E27FC236}">
                <a16:creationId xmlns:a16="http://schemas.microsoft.com/office/drawing/2014/main" id="{3CEA73ED-6DD9-436E-8331-62298AA92750}"/>
              </a:ext>
            </a:extLst>
          </p:cNvPr>
          <p:cNvSpPr>
            <a:spLocks noEditPoints="1"/>
          </p:cNvSpPr>
          <p:nvPr/>
        </p:nvSpPr>
        <p:spPr bwMode="auto">
          <a:xfrm>
            <a:off x="7578703" y="1003271"/>
            <a:ext cx="246319" cy="346529"/>
          </a:xfrm>
          <a:custGeom>
            <a:avLst/>
            <a:gdLst>
              <a:gd name="T0" fmla="*/ 2311 w 2753"/>
              <a:gd name="T1" fmla="*/ 580 h 3873"/>
              <a:gd name="T2" fmla="*/ 2433 w 2753"/>
              <a:gd name="T3" fmla="*/ 735 h 3873"/>
              <a:gd name="T4" fmla="*/ 2415 w 2753"/>
              <a:gd name="T5" fmla="*/ 948 h 3873"/>
              <a:gd name="T6" fmla="*/ 2253 w 2753"/>
              <a:gd name="T7" fmla="*/ 1073 h 3873"/>
              <a:gd name="T8" fmla="*/ 2037 w 2753"/>
              <a:gd name="T9" fmla="*/ 1138 h 3873"/>
              <a:gd name="T10" fmla="*/ 1946 w 2753"/>
              <a:gd name="T11" fmla="*/ 1260 h 3873"/>
              <a:gd name="T12" fmla="*/ 2039 w 2753"/>
              <a:gd name="T13" fmla="*/ 1346 h 3873"/>
              <a:gd name="T14" fmla="*/ 2400 w 2753"/>
              <a:gd name="T15" fmla="*/ 1671 h 3873"/>
              <a:gd name="T16" fmla="*/ 2649 w 2753"/>
              <a:gd name="T17" fmla="*/ 2118 h 3873"/>
              <a:gd name="T18" fmla="*/ 2746 w 2753"/>
              <a:gd name="T19" fmla="*/ 2586 h 3873"/>
              <a:gd name="T20" fmla="*/ 2739 w 2753"/>
              <a:gd name="T21" fmla="*/ 3028 h 3873"/>
              <a:gd name="T22" fmla="*/ 2671 w 2753"/>
              <a:gd name="T23" fmla="*/ 3397 h 3873"/>
              <a:gd name="T24" fmla="*/ 2597 w 2753"/>
              <a:gd name="T25" fmla="*/ 3648 h 3873"/>
              <a:gd name="T26" fmla="*/ 2533 w 2753"/>
              <a:gd name="T27" fmla="*/ 3764 h 3873"/>
              <a:gd name="T28" fmla="*/ 2319 w 2753"/>
              <a:gd name="T29" fmla="*/ 3855 h 3873"/>
              <a:gd name="T30" fmla="*/ 1959 w 2753"/>
              <a:gd name="T31" fmla="*/ 3868 h 3873"/>
              <a:gd name="T32" fmla="*/ 1531 w 2753"/>
              <a:gd name="T33" fmla="*/ 3768 h 3873"/>
              <a:gd name="T34" fmla="*/ 1146 w 2753"/>
              <a:gd name="T35" fmla="*/ 3597 h 3873"/>
              <a:gd name="T36" fmla="*/ 846 w 2753"/>
              <a:gd name="T37" fmla="*/ 3420 h 3873"/>
              <a:gd name="T38" fmla="*/ 669 w 2753"/>
              <a:gd name="T39" fmla="*/ 3297 h 3873"/>
              <a:gd name="T40" fmla="*/ 562 w 2753"/>
              <a:gd name="T41" fmla="*/ 3206 h 3873"/>
              <a:gd name="T42" fmla="*/ 189 w 2753"/>
              <a:gd name="T43" fmla="*/ 2718 h 3873"/>
              <a:gd name="T44" fmla="*/ 0 w 2753"/>
              <a:gd name="T45" fmla="*/ 2148 h 3873"/>
              <a:gd name="T46" fmla="*/ 79 w 2753"/>
              <a:gd name="T47" fmla="*/ 1729 h 3873"/>
              <a:gd name="T48" fmla="*/ 217 w 2753"/>
              <a:gd name="T49" fmla="*/ 1491 h 3873"/>
              <a:gd name="T50" fmla="*/ 319 w 2753"/>
              <a:gd name="T51" fmla="*/ 1380 h 3873"/>
              <a:gd name="T52" fmla="*/ 368 w 2753"/>
              <a:gd name="T53" fmla="*/ 1135 h 3873"/>
              <a:gd name="T54" fmla="*/ 353 w 2753"/>
              <a:gd name="T55" fmla="*/ 831 h 3873"/>
              <a:gd name="T56" fmla="*/ 384 w 2753"/>
              <a:gd name="T57" fmla="*/ 675 h 3873"/>
              <a:gd name="T58" fmla="*/ 559 w 2753"/>
              <a:gd name="T59" fmla="*/ 591 h 3873"/>
              <a:gd name="T60" fmla="*/ 699 w 2753"/>
              <a:gd name="T61" fmla="*/ 664 h 3873"/>
              <a:gd name="T62" fmla="*/ 769 w 2753"/>
              <a:gd name="T63" fmla="*/ 866 h 3873"/>
              <a:gd name="T64" fmla="*/ 791 w 2753"/>
              <a:gd name="T65" fmla="*/ 1115 h 3873"/>
              <a:gd name="T66" fmla="*/ 1008 w 2753"/>
              <a:gd name="T67" fmla="*/ 1053 h 3873"/>
              <a:gd name="T68" fmla="*/ 1433 w 2753"/>
              <a:gd name="T69" fmla="*/ 700 h 3873"/>
              <a:gd name="T70" fmla="*/ 1737 w 2753"/>
              <a:gd name="T71" fmla="*/ 600 h 3873"/>
              <a:gd name="T72" fmla="*/ 2062 w 2753"/>
              <a:gd name="T73" fmla="*/ 557 h 3873"/>
              <a:gd name="T74" fmla="*/ 1277 w 2753"/>
              <a:gd name="T75" fmla="*/ 18 h 3873"/>
              <a:gd name="T76" fmla="*/ 1315 w 2753"/>
              <a:gd name="T77" fmla="*/ 111 h 3873"/>
              <a:gd name="T78" fmla="*/ 1329 w 2753"/>
              <a:gd name="T79" fmla="*/ 229 h 3873"/>
              <a:gd name="T80" fmla="*/ 1389 w 2753"/>
              <a:gd name="T81" fmla="*/ 278 h 3873"/>
              <a:gd name="T82" fmla="*/ 1471 w 2753"/>
              <a:gd name="T83" fmla="*/ 138 h 3873"/>
              <a:gd name="T84" fmla="*/ 1600 w 2753"/>
              <a:gd name="T85" fmla="*/ 22 h 3873"/>
              <a:gd name="T86" fmla="*/ 1671 w 2753"/>
              <a:gd name="T87" fmla="*/ 108 h 3873"/>
              <a:gd name="T88" fmla="*/ 1649 w 2753"/>
              <a:gd name="T89" fmla="*/ 249 h 3873"/>
              <a:gd name="T90" fmla="*/ 1666 w 2753"/>
              <a:gd name="T91" fmla="*/ 408 h 3873"/>
              <a:gd name="T92" fmla="*/ 1775 w 2753"/>
              <a:gd name="T93" fmla="*/ 511 h 3873"/>
              <a:gd name="T94" fmla="*/ 1529 w 2753"/>
              <a:gd name="T95" fmla="*/ 580 h 3873"/>
              <a:gd name="T96" fmla="*/ 1239 w 2753"/>
              <a:gd name="T97" fmla="*/ 735 h 3873"/>
              <a:gd name="T98" fmla="*/ 995 w 2753"/>
              <a:gd name="T99" fmla="*/ 958 h 3873"/>
              <a:gd name="T100" fmla="*/ 871 w 2753"/>
              <a:gd name="T101" fmla="*/ 1124 h 3873"/>
              <a:gd name="T102" fmla="*/ 855 w 2753"/>
              <a:gd name="T103" fmla="*/ 1100 h 3873"/>
              <a:gd name="T104" fmla="*/ 826 w 2753"/>
              <a:gd name="T105" fmla="*/ 798 h 3873"/>
              <a:gd name="T106" fmla="*/ 837 w 2753"/>
              <a:gd name="T107" fmla="*/ 658 h 3873"/>
              <a:gd name="T108" fmla="*/ 897 w 2753"/>
              <a:gd name="T109" fmla="*/ 555 h 3873"/>
              <a:gd name="T110" fmla="*/ 704 w 2753"/>
              <a:gd name="T111" fmla="*/ 437 h 3873"/>
              <a:gd name="T112" fmla="*/ 609 w 2753"/>
              <a:gd name="T113" fmla="*/ 320 h 3873"/>
              <a:gd name="T114" fmla="*/ 691 w 2753"/>
              <a:gd name="T115" fmla="*/ 206 h 3873"/>
              <a:gd name="T116" fmla="*/ 886 w 2753"/>
              <a:gd name="T117" fmla="*/ 251 h 3873"/>
              <a:gd name="T118" fmla="*/ 1144 w 2753"/>
              <a:gd name="T119" fmla="*/ 375 h 3873"/>
              <a:gd name="T120" fmla="*/ 1115 w 2753"/>
              <a:gd name="T121" fmla="*/ 189 h 3873"/>
              <a:gd name="T122" fmla="*/ 1120 w 2753"/>
              <a:gd name="T123" fmla="*/ 38 h 3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753" h="3873">
                <a:moveTo>
                  <a:pt x="2122" y="555"/>
                </a:moveTo>
                <a:lnTo>
                  <a:pt x="2180" y="557"/>
                </a:lnTo>
                <a:lnTo>
                  <a:pt x="2231" y="560"/>
                </a:lnTo>
                <a:lnTo>
                  <a:pt x="2275" y="568"/>
                </a:lnTo>
                <a:lnTo>
                  <a:pt x="2311" y="580"/>
                </a:lnTo>
                <a:lnTo>
                  <a:pt x="2346" y="598"/>
                </a:lnTo>
                <a:lnTo>
                  <a:pt x="2375" y="626"/>
                </a:lnTo>
                <a:lnTo>
                  <a:pt x="2399" y="658"/>
                </a:lnTo>
                <a:lnTo>
                  <a:pt x="2419" y="695"/>
                </a:lnTo>
                <a:lnTo>
                  <a:pt x="2433" y="735"/>
                </a:lnTo>
                <a:lnTo>
                  <a:pt x="2442" y="777"/>
                </a:lnTo>
                <a:lnTo>
                  <a:pt x="2444" y="820"/>
                </a:lnTo>
                <a:lnTo>
                  <a:pt x="2440" y="864"/>
                </a:lnTo>
                <a:lnTo>
                  <a:pt x="2431" y="908"/>
                </a:lnTo>
                <a:lnTo>
                  <a:pt x="2415" y="948"/>
                </a:lnTo>
                <a:lnTo>
                  <a:pt x="2391" y="984"/>
                </a:lnTo>
                <a:lnTo>
                  <a:pt x="2364" y="1013"/>
                </a:lnTo>
                <a:lnTo>
                  <a:pt x="2331" y="1037"/>
                </a:lnTo>
                <a:lnTo>
                  <a:pt x="2293" y="1057"/>
                </a:lnTo>
                <a:lnTo>
                  <a:pt x="2253" y="1073"/>
                </a:lnTo>
                <a:lnTo>
                  <a:pt x="2211" y="1086"/>
                </a:lnTo>
                <a:lnTo>
                  <a:pt x="2166" y="1098"/>
                </a:lnTo>
                <a:lnTo>
                  <a:pt x="2122" y="1111"/>
                </a:lnTo>
                <a:lnTo>
                  <a:pt x="2079" y="1124"/>
                </a:lnTo>
                <a:lnTo>
                  <a:pt x="2037" y="1138"/>
                </a:lnTo>
                <a:lnTo>
                  <a:pt x="1999" y="1157"/>
                </a:lnTo>
                <a:lnTo>
                  <a:pt x="1962" y="1178"/>
                </a:lnTo>
                <a:lnTo>
                  <a:pt x="1931" y="1204"/>
                </a:lnTo>
                <a:lnTo>
                  <a:pt x="1935" y="1235"/>
                </a:lnTo>
                <a:lnTo>
                  <a:pt x="1946" y="1260"/>
                </a:lnTo>
                <a:lnTo>
                  <a:pt x="1959" y="1282"/>
                </a:lnTo>
                <a:lnTo>
                  <a:pt x="1977" y="1302"/>
                </a:lnTo>
                <a:lnTo>
                  <a:pt x="1997" y="1318"/>
                </a:lnTo>
                <a:lnTo>
                  <a:pt x="2019" y="1333"/>
                </a:lnTo>
                <a:lnTo>
                  <a:pt x="2039" y="1346"/>
                </a:lnTo>
                <a:lnTo>
                  <a:pt x="2060" y="1360"/>
                </a:lnTo>
                <a:lnTo>
                  <a:pt x="2159" y="1433"/>
                </a:lnTo>
                <a:lnTo>
                  <a:pt x="2248" y="1509"/>
                </a:lnTo>
                <a:lnTo>
                  <a:pt x="2328" y="1588"/>
                </a:lnTo>
                <a:lnTo>
                  <a:pt x="2400" y="1671"/>
                </a:lnTo>
                <a:lnTo>
                  <a:pt x="2464" y="1757"/>
                </a:lnTo>
                <a:lnTo>
                  <a:pt x="2522" y="1844"/>
                </a:lnTo>
                <a:lnTo>
                  <a:pt x="2571" y="1933"/>
                </a:lnTo>
                <a:lnTo>
                  <a:pt x="2613" y="2026"/>
                </a:lnTo>
                <a:lnTo>
                  <a:pt x="2649" y="2118"/>
                </a:lnTo>
                <a:lnTo>
                  <a:pt x="2679" y="2211"/>
                </a:lnTo>
                <a:lnTo>
                  <a:pt x="2704" y="2304"/>
                </a:lnTo>
                <a:lnTo>
                  <a:pt x="2722" y="2398"/>
                </a:lnTo>
                <a:lnTo>
                  <a:pt x="2737" y="2493"/>
                </a:lnTo>
                <a:lnTo>
                  <a:pt x="2746" y="2586"/>
                </a:lnTo>
                <a:lnTo>
                  <a:pt x="2751" y="2677"/>
                </a:lnTo>
                <a:lnTo>
                  <a:pt x="2753" y="2768"/>
                </a:lnTo>
                <a:lnTo>
                  <a:pt x="2751" y="2857"/>
                </a:lnTo>
                <a:lnTo>
                  <a:pt x="2746" y="2942"/>
                </a:lnTo>
                <a:lnTo>
                  <a:pt x="2739" y="3028"/>
                </a:lnTo>
                <a:lnTo>
                  <a:pt x="2728" y="3108"/>
                </a:lnTo>
                <a:lnTo>
                  <a:pt x="2715" y="3186"/>
                </a:lnTo>
                <a:lnTo>
                  <a:pt x="2702" y="3260"/>
                </a:lnTo>
                <a:lnTo>
                  <a:pt x="2688" y="3331"/>
                </a:lnTo>
                <a:lnTo>
                  <a:pt x="2671" y="3397"/>
                </a:lnTo>
                <a:lnTo>
                  <a:pt x="2657" y="3458"/>
                </a:lnTo>
                <a:lnTo>
                  <a:pt x="2640" y="3515"/>
                </a:lnTo>
                <a:lnTo>
                  <a:pt x="2624" y="3564"/>
                </a:lnTo>
                <a:lnTo>
                  <a:pt x="2609" y="3609"/>
                </a:lnTo>
                <a:lnTo>
                  <a:pt x="2597" y="3648"/>
                </a:lnTo>
                <a:lnTo>
                  <a:pt x="2584" y="3680"/>
                </a:lnTo>
                <a:lnTo>
                  <a:pt x="2573" y="3704"/>
                </a:lnTo>
                <a:lnTo>
                  <a:pt x="2566" y="3722"/>
                </a:lnTo>
                <a:lnTo>
                  <a:pt x="2560" y="3733"/>
                </a:lnTo>
                <a:lnTo>
                  <a:pt x="2533" y="3764"/>
                </a:lnTo>
                <a:lnTo>
                  <a:pt x="2499" y="3789"/>
                </a:lnTo>
                <a:lnTo>
                  <a:pt x="2459" y="3811"/>
                </a:lnTo>
                <a:lnTo>
                  <a:pt x="2415" y="3829"/>
                </a:lnTo>
                <a:lnTo>
                  <a:pt x="2368" y="3844"/>
                </a:lnTo>
                <a:lnTo>
                  <a:pt x="2319" y="3855"/>
                </a:lnTo>
                <a:lnTo>
                  <a:pt x="2269" y="3862"/>
                </a:lnTo>
                <a:lnTo>
                  <a:pt x="2220" y="3868"/>
                </a:lnTo>
                <a:lnTo>
                  <a:pt x="2133" y="3873"/>
                </a:lnTo>
                <a:lnTo>
                  <a:pt x="2046" y="3873"/>
                </a:lnTo>
                <a:lnTo>
                  <a:pt x="1959" y="3868"/>
                </a:lnTo>
                <a:lnTo>
                  <a:pt x="1871" y="3855"/>
                </a:lnTo>
                <a:lnTo>
                  <a:pt x="1784" y="3838"/>
                </a:lnTo>
                <a:lnTo>
                  <a:pt x="1699" y="3818"/>
                </a:lnTo>
                <a:lnTo>
                  <a:pt x="1613" y="3795"/>
                </a:lnTo>
                <a:lnTo>
                  <a:pt x="1531" y="3768"/>
                </a:lnTo>
                <a:lnTo>
                  <a:pt x="1449" y="3737"/>
                </a:lnTo>
                <a:lnTo>
                  <a:pt x="1369" y="3704"/>
                </a:lnTo>
                <a:lnTo>
                  <a:pt x="1293" y="3669"/>
                </a:lnTo>
                <a:lnTo>
                  <a:pt x="1219" y="3635"/>
                </a:lnTo>
                <a:lnTo>
                  <a:pt x="1146" y="3597"/>
                </a:lnTo>
                <a:lnTo>
                  <a:pt x="1079" y="3560"/>
                </a:lnTo>
                <a:lnTo>
                  <a:pt x="1015" y="3524"/>
                </a:lnTo>
                <a:lnTo>
                  <a:pt x="953" y="3488"/>
                </a:lnTo>
                <a:lnTo>
                  <a:pt x="899" y="3453"/>
                </a:lnTo>
                <a:lnTo>
                  <a:pt x="846" y="3420"/>
                </a:lnTo>
                <a:lnTo>
                  <a:pt x="800" y="3389"/>
                </a:lnTo>
                <a:lnTo>
                  <a:pt x="759" y="3360"/>
                </a:lnTo>
                <a:lnTo>
                  <a:pt x="722" y="3335"/>
                </a:lnTo>
                <a:lnTo>
                  <a:pt x="693" y="3313"/>
                </a:lnTo>
                <a:lnTo>
                  <a:pt x="669" y="3297"/>
                </a:lnTo>
                <a:lnTo>
                  <a:pt x="653" y="3284"/>
                </a:lnTo>
                <a:lnTo>
                  <a:pt x="642" y="3275"/>
                </a:lnTo>
                <a:lnTo>
                  <a:pt x="640" y="3273"/>
                </a:lnTo>
                <a:lnTo>
                  <a:pt x="644" y="3277"/>
                </a:lnTo>
                <a:lnTo>
                  <a:pt x="562" y="3206"/>
                </a:lnTo>
                <a:lnTo>
                  <a:pt x="482" y="3124"/>
                </a:lnTo>
                <a:lnTo>
                  <a:pt x="402" y="3033"/>
                </a:lnTo>
                <a:lnTo>
                  <a:pt x="326" y="2935"/>
                </a:lnTo>
                <a:lnTo>
                  <a:pt x="255" y="2829"/>
                </a:lnTo>
                <a:lnTo>
                  <a:pt x="189" y="2718"/>
                </a:lnTo>
                <a:lnTo>
                  <a:pt x="131" y="2604"/>
                </a:lnTo>
                <a:lnTo>
                  <a:pt x="82" y="2484"/>
                </a:lnTo>
                <a:lnTo>
                  <a:pt x="40" y="2362"/>
                </a:lnTo>
                <a:lnTo>
                  <a:pt x="11" y="2240"/>
                </a:lnTo>
                <a:lnTo>
                  <a:pt x="0" y="2148"/>
                </a:lnTo>
                <a:lnTo>
                  <a:pt x="0" y="2057"/>
                </a:lnTo>
                <a:lnTo>
                  <a:pt x="9" y="1969"/>
                </a:lnTo>
                <a:lnTo>
                  <a:pt x="26" y="1886"/>
                </a:lnTo>
                <a:lnTo>
                  <a:pt x="51" y="1804"/>
                </a:lnTo>
                <a:lnTo>
                  <a:pt x="79" y="1729"/>
                </a:lnTo>
                <a:lnTo>
                  <a:pt x="111" y="1658"/>
                </a:lnTo>
                <a:lnTo>
                  <a:pt x="146" y="1595"/>
                </a:lnTo>
                <a:lnTo>
                  <a:pt x="180" y="1537"/>
                </a:lnTo>
                <a:lnTo>
                  <a:pt x="197" y="1513"/>
                </a:lnTo>
                <a:lnTo>
                  <a:pt x="217" y="1491"/>
                </a:lnTo>
                <a:lnTo>
                  <a:pt x="237" y="1471"/>
                </a:lnTo>
                <a:lnTo>
                  <a:pt x="259" y="1451"/>
                </a:lnTo>
                <a:lnTo>
                  <a:pt x="279" y="1429"/>
                </a:lnTo>
                <a:lnTo>
                  <a:pt x="300" y="1406"/>
                </a:lnTo>
                <a:lnTo>
                  <a:pt x="319" y="1380"/>
                </a:lnTo>
                <a:lnTo>
                  <a:pt x="335" y="1349"/>
                </a:lnTo>
                <a:lnTo>
                  <a:pt x="349" y="1313"/>
                </a:lnTo>
                <a:lnTo>
                  <a:pt x="359" y="1269"/>
                </a:lnTo>
                <a:lnTo>
                  <a:pt x="364" y="1220"/>
                </a:lnTo>
                <a:lnTo>
                  <a:pt x="368" y="1135"/>
                </a:lnTo>
                <a:lnTo>
                  <a:pt x="366" y="1058"/>
                </a:lnTo>
                <a:lnTo>
                  <a:pt x="364" y="989"/>
                </a:lnTo>
                <a:lnTo>
                  <a:pt x="360" y="929"/>
                </a:lnTo>
                <a:lnTo>
                  <a:pt x="357" y="877"/>
                </a:lnTo>
                <a:lnTo>
                  <a:pt x="353" y="831"/>
                </a:lnTo>
                <a:lnTo>
                  <a:pt x="353" y="789"/>
                </a:lnTo>
                <a:lnTo>
                  <a:pt x="355" y="755"/>
                </a:lnTo>
                <a:lnTo>
                  <a:pt x="359" y="724"/>
                </a:lnTo>
                <a:lnTo>
                  <a:pt x="369" y="698"/>
                </a:lnTo>
                <a:lnTo>
                  <a:pt x="384" y="675"/>
                </a:lnTo>
                <a:lnTo>
                  <a:pt x="406" y="653"/>
                </a:lnTo>
                <a:lnTo>
                  <a:pt x="435" y="635"/>
                </a:lnTo>
                <a:lnTo>
                  <a:pt x="473" y="617"/>
                </a:lnTo>
                <a:lnTo>
                  <a:pt x="520" y="600"/>
                </a:lnTo>
                <a:lnTo>
                  <a:pt x="559" y="591"/>
                </a:lnTo>
                <a:lnTo>
                  <a:pt x="593" y="591"/>
                </a:lnTo>
                <a:lnTo>
                  <a:pt x="624" y="598"/>
                </a:lnTo>
                <a:lnTo>
                  <a:pt x="651" y="615"/>
                </a:lnTo>
                <a:lnTo>
                  <a:pt x="677" y="635"/>
                </a:lnTo>
                <a:lnTo>
                  <a:pt x="699" y="664"/>
                </a:lnTo>
                <a:lnTo>
                  <a:pt x="717" y="697"/>
                </a:lnTo>
                <a:lnTo>
                  <a:pt x="733" y="733"/>
                </a:lnTo>
                <a:lnTo>
                  <a:pt x="748" y="775"/>
                </a:lnTo>
                <a:lnTo>
                  <a:pt x="760" y="818"/>
                </a:lnTo>
                <a:lnTo>
                  <a:pt x="769" y="866"/>
                </a:lnTo>
                <a:lnTo>
                  <a:pt x="777" y="915"/>
                </a:lnTo>
                <a:lnTo>
                  <a:pt x="782" y="964"/>
                </a:lnTo>
                <a:lnTo>
                  <a:pt x="788" y="1015"/>
                </a:lnTo>
                <a:lnTo>
                  <a:pt x="789" y="1066"/>
                </a:lnTo>
                <a:lnTo>
                  <a:pt x="791" y="1115"/>
                </a:lnTo>
                <a:lnTo>
                  <a:pt x="791" y="1164"/>
                </a:lnTo>
                <a:lnTo>
                  <a:pt x="791" y="1420"/>
                </a:lnTo>
                <a:lnTo>
                  <a:pt x="884" y="1224"/>
                </a:lnTo>
                <a:lnTo>
                  <a:pt x="942" y="1137"/>
                </a:lnTo>
                <a:lnTo>
                  <a:pt x="1008" y="1053"/>
                </a:lnTo>
                <a:lnTo>
                  <a:pt x="1080" y="969"/>
                </a:lnTo>
                <a:lnTo>
                  <a:pt x="1160" y="893"/>
                </a:lnTo>
                <a:lnTo>
                  <a:pt x="1248" y="820"/>
                </a:lnTo>
                <a:lnTo>
                  <a:pt x="1339" y="757"/>
                </a:lnTo>
                <a:lnTo>
                  <a:pt x="1433" y="700"/>
                </a:lnTo>
                <a:lnTo>
                  <a:pt x="1531" y="657"/>
                </a:lnTo>
                <a:lnTo>
                  <a:pt x="1573" y="642"/>
                </a:lnTo>
                <a:lnTo>
                  <a:pt x="1622" y="628"/>
                </a:lnTo>
                <a:lnTo>
                  <a:pt x="1679" y="613"/>
                </a:lnTo>
                <a:lnTo>
                  <a:pt x="1737" y="600"/>
                </a:lnTo>
                <a:lnTo>
                  <a:pt x="1800" y="588"/>
                </a:lnTo>
                <a:lnTo>
                  <a:pt x="1866" y="577"/>
                </a:lnTo>
                <a:lnTo>
                  <a:pt x="1931" y="568"/>
                </a:lnTo>
                <a:lnTo>
                  <a:pt x="1999" y="562"/>
                </a:lnTo>
                <a:lnTo>
                  <a:pt x="2062" y="557"/>
                </a:lnTo>
                <a:lnTo>
                  <a:pt x="2122" y="555"/>
                </a:lnTo>
                <a:close/>
                <a:moveTo>
                  <a:pt x="1200" y="0"/>
                </a:moveTo>
                <a:lnTo>
                  <a:pt x="1231" y="2"/>
                </a:lnTo>
                <a:lnTo>
                  <a:pt x="1257" y="8"/>
                </a:lnTo>
                <a:lnTo>
                  <a:pt x="1277" y="18"/>
                </a:lnTo>
                <a:lnTo>
                  <a:pt x="1291" y="31"/>
                </a:lnTo>
                <a:lnTo>
                  <a:pt x="1300" y="48"/>
                </a:lnTo>
                <a:lnTo>
                  <a:pt x="1308" y="68"/>
                </a:lnTo>
                <a:lnTo>
                  <a:pt x="1311" y="89"/>
                </a:lnTo>
                <a:lnTo>
                  <a:pt x="1315" y="111"/>
                </a:lnTo>
                <a:lnTo>
                  <a:pt x="1315" y="137"/>
                </a:lnTo>
                <a:lnTo>
                  <a:pt x="1317" y="160"/>
                </a:lnTo>
                <a:lnTo>
                  <a:pt x="1320" y="186"/>
                </a:lnTo>
                <a:lnTo>
                  <a:pt x="1324" y="208"/>
                </a:lnTo>
                <a:lnTo>
                  <a:pt x="1329" y="229"/>
                </a:lnTo>
                <a:lnTo>
                  <a:pt x="1339" y="249"/>
                </a:lnTo>
                <a:lnTo>
                  <a:pt x="1349" y="266"/>
                </a:lnTo>
                <a:lnTo>
                  <a:pt x="1364" y="278"/>
                </a:lnTo>
                <a:lnTo>
                  <a:pt x="1375" y="278"/>
                </a:lnTo>
                <a:lnTo>
                  <a:pt x="1389" y="278"/>
                </a:lnTo>
                <a:lnTo>
                  <a:pt x="1400" y="280"/>
                </a:lnTo>
                <a:lnTo>
                  <a:pt x="1420" y="246"/>
                </a:lnTo>
                <a:lnTo>
                  <a:pt x="1439" y="209"/>
                </a:lnTo>
                <a:lnTo>
                  <a:pt x="1455" y="173"/>
                </a:lnTo>
                <a:lnTo>
                  <a:pt x="1471" y="138"/>
                </a:lnTo>
                <a:lnTo>
                  <a:pt x="1489" y="104"/>
                </a:lnTo>
                <a:lnTo>
                  <a:pt x="1511" y="71"/>
                </a:lnTo>
                <a:lnTo>
                  <a:pt x="1537" y="42"/>
                </a:lnTo>
                <a:lnTo>
                  <a:pt x="1568" y="18"/>
                </a:lnTo>
                <a:lnTo>
                  <a:pt x="1600" y="22"/>
                </a:lnTo>
                <a:lnTo>
                  <a:pt x="1626" y="29"/>
                </a:lnTo>
                <a:lnTo>
                  <a:pt x="1646" y="44"/>
                </a:lnTo>
                <a:lnTo>
                  <a:pt x="1659" y="62"/>
                </a:lnTo>
                <a:lnTo>
                  <a:pt x="1668" y="82"/>
                </a:lnTo>
                <a:lnTo>
                  <a:pt x="1671" y="108"/>
                </a:lnTo>
                <a:lnTo>
                  <a:pt x="1673" y="133"/>
                </a:lnTo>
                <a:lnTo>
                  <a:pt x="1669" y="162"/>
                </a:lnTo>
                <a:lnTo>
                  <a:pt x="1664" y="191"/>
                </a:lnTo>
                <a:lnTo>
                  <a:pt x="1657" y="220"/>
                </a:lnTo>
                <a:lnTo>
                  <a:pt x="1649" y="249"/>
                </a:lnTo>
                <a:lnTo>
                  <a:pt x="1640" y="278"/>
                </a:lnTo>
                <a:lnTo>
                  <a:pt x="1633" y="304"/>
                </a:lnTo>
                <a:lnTo>
                  <a:pt x="1626" y="329"/>
                </a:lnTo>
                <a:lnTo>
                  <a:pt x="1620" y="349"/>
                </a:lnTo>
                <a:lnTo>
                  <a:pt x="1666" y="408"/>
                </a:lnTo>
                <a:lnTo>
                  <a:pt x="1717" y="458"/>
                </a:lnTo>
                <a:lnTo>
                  <a:pt x="1771" y="502"/>
                </a:lnTo>
                <a:lnTo>
                  <a:pt x="1773" y="504"/>
                </a:lnTo>
                <a:lnTo>
                  <a:pt x="1773" y="508"/>
                </a:lnTo>
                <a:lnTo>
                  <a:pt x="1775" y="511"/>
                </a:lnTo>
                <a:lnTo>
                  <a:pt x="1775" y="515"/>
                </a:lnTo>
                <a:lnTo>
                  <a:pt x="1777" y="517"/>
                </a:lnTo>
                <a:lnTo>
                  <a:pt x="1686" y="535"/>
                </a:lnTo>
                <a:lnTo>
                  <a:pt x="1604" y="557"/>
                </a:lnTo>
                <a:lnTo>
                  <a:pt x="1529" y="580"/>
                </a:lnTo>
                <a:lnTo>
                  <a:pt x="1462" y="606"/>
                </a:lnTo>
                <a:lnTo>
                  <a:pt x="1400" y="635"/>
                </a:lnTo>
                <a:lnTo>
                  <a:pt x="1342" y="666"/>
                </a:lnTo>
                <a:lnTo>
                  <a:pt x="1289" y="700"/>
                </a:lnTo>
                <a:lnTo>
                  <a:pt x="1239" y="735"/>
                </a:lnTo>
                <a:lnTo>
                  <a:pt x="1189" y="773"/>
                </a:lnTo>
                <a:lnTo>
                  <a:pt x="1140" y="813"/>
                </a:lnTo>
                <a:lnTo>
                  <a:pt x="1091" y="857"/>
                </a:lnTo>
                <a:lnTo>
                  <a:pt x="1039" y="908"/>
                </a:lnTo>
                <a:lnTo>
                  <a:pt x="995" y="958"/>
                </a:lnTo>
                <a:lnTo>
                  <a:pt x="955" y="1009"/>
                </a:lnTo>
                <a:lnTo>
                  <a:pt x="919" y="1060"/>
                </a:lnTo>
                <a:lnTo>
                  <a:pt x="880" y="1111"/>
                </a:lnTo>
                <a:lnTo>
                  <a:pt x="877" y="1115"/>
                </a:lnTo>
                <a:lnTo>
                  <a:pt x="871" y="1124"/>
                </a:lnTo>
                <a:lnTo>
                  <a:pt x="866" y="1135"/>
                </a:lnTo>
                <a:lnTo>
                  <a:pt x="860" y="1146"/>
                </a:lnTo>
                <a:lnTo>
                  <a:pt x="855" y="1153"/>
                </a:lnTo>
                <a:lnTo>
                  <a:pt x="851" y="1157"/>
                </a:lnTo>
                <a:lnTo>
                  <a:pt x="855" y="1100"/>
                </a:lnTo>
                <a:lnTo>
                  <a:pt x="855" y="1038"/>
                </a:lnTo>
                <a:lnTo>
                  <a:pt x="851" y="977"/>
                </a:lnTo>
                <a:lnTo>
                  <a:pt x="844" y="913"/>
                </a:lnTo>
                <a:lnTo>
                  <a:pt x="835" y="853"/>
                </a:lnTo>
                <a:lnTo>
                  <a:pt x="826" y="798"/>
                </a:lnTo>
                <a:lnTo>
                  <a:pt x="813" y="751"/>
                </a:lnTo>
                <a:lnTo>
                  <a:pt x="800" y="713"/>
                </a:lnTo>
                <a:lnTo>
                  <a:pt x="809" y="698"/>
                </a:lnTo>
                <a:lnTo>
                  <a:pt x="822" y="678"/>
                </a:lnTo>
                <a:lnTo>
                  <a:pt x="837" y="658"/>
                </a:lnTo>
                <a:lnTo>
                  <a:pt x="853" y="637"/>
                </a:lnTo>
                <a:lnTo>
                  <a:pt x="869" y="615"/>
                </a:lnTo>
                <a:lnTo>
                  <a:pt x="882" y="593"/>
                </a:lnTo>
                <a:lnTo>
                  <a:pt x="891" y="573"/>
                </a:lnTo>
                <a:lnTo>
                  <a:pt x="897" y="555"/>
                </a:lnTo>
                <a:lnTo>
                  <a:pt x="897" y="540"/>
                </a:lnTo>
                <a:lnTo>
                  <a:pt x="840" y="511"/>
                </a:lnTo>
                <a:lnTo>
                  <a:pt x="788" y="484"/>
                </a:lnTo>
                <a:lnTo>
                  <a:pt x="742" y="460"/>
                </a:lnTo>
                <a:lnTo>
                  <a:pt x="704" y="437"/>
                </a:lnTo>
                <a:lnTo>
                  <a:pt x="669" y="415"/>
                </a:lnTo>
                <a:lnTo>
                  <a:pt x="644" y="393"/>
                </a:lnTo>
                <a:lnTo>
                  <a:pt x="624" y="371"/>
                </a:lnTo>
                <a:lnTo>
                  <a:pt x="613" y="348"/>
                </a:lnTo>
                <a:lnTo>
                  <a:pt x="609" y="320"/>
                </a:lnTo>
                <a:lnTo>
                  <a:pt x="615" y="291"/>
                </a:lnTo>
                <a:lnTo>
                  <a:pt x="628" y="258"/>
                </a:lnTo>
                <a:lnTo>
                  <a:pt x="646" y="233"/>
                </a:lnTo>
                <a:lnTo>
                  <a:pt x="666" y="215"/>
                </a:lnTo>
                <a:lnTo>
                  <a:pt x="691" y="206"/>
                </a:lnTo>
                <a:lnTo>
                  <a:pt x="720" y="202"/>
                </a:lnTo>
                <a:lnTo>
                  <a:pt x="755" y="206"/>
                </a:lnTo>
                <a:lnTo>
                  <a:pt x="793" y="215"/>
                </a:lnTo>
                <a:lnTo>
                  <a:pt x="837" y="231"/>
                </a:lnTo>
                <a:lnTo>
                  <a:pt x="886" y="251"/>
                </a:lnTo>
                <a:lnTo>
                  <a:pt x="940" y="277"/>
                </a:lnTo>
                <a:lnTo>
                  <a:pt x="1000" y="308"/>
                </a:lnTo>
                <a:lnTo>
                  <a:pt x="1066" y="340"/>
                </a:lnTo>
                <a:lnTo>
                  <a:pt x="1137" y="378"/>
                </a:lnTo>
                <a:lnTo>
                  <a:pt x="1144" y="375"/>
                </a:lnTo>
                <a:lnTo>
                  <a:pt x="1142" y="338"/>
                </a:lnTo>
                <a:lnTo>
                  <a:pt x="1137" y="302"/>
                </a:lnTo>
                <a:lnTo>
                  <a:pt x="1129" y="264"/>
                </a:lnTo>
                <a:lnTo>
                  <a:pt x="1122" y="228"/>
                </a:lnTo>
                <a:lnTo>
                  <a:pt x="1115" y="189"/>
                </a:lnTo>
                <a:lnTo>
                  <a:pt x="1109" y="155"/>
                </a:lnTo>
                <a:lnTo>
                  <a:pt x="1106" y="120"/>
                </a:lnTo>
                <a:lnTo>
                  <a:pt x="1106" y="89"/>
                </a:lnTo>
                <a:lnTo>
                  <a:pt x="1111" y="62"/>
                </a:lnTo>
                <a:lnTo>
                  <a:pt x="1120" y="38"/>
                </a:lnTo>
                <a:lnTo>
                  <a:pt x="1137" y="18"/>
                </a:lnTo>
                <a:lnTo>
                  <a:pt x="1160" y="4"/>
                </a:lnTo>
                <a:lnTo>
                  <a:pt x="1200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40" name="Freeform 9">
            <a:extLst>
              <a:ext uri="{FF2B5EF4-FFF2-40B4-BE49-F238E27FC236}">
                <a16:creationId xmlns:a16="http://schemas.microsoft.com/office/drawing/2014/main" id="{23ACBE7A-7EAD-448B-811F-F3E2BF6AD7B5}"/>
              </a:ext>
            </a:extLst>
          </p:cNvPr>
          <p:cNvSpPr>
            <a:spLocks noEditPoints="1"/>
          </p:cNvSpPr>
          <p:nvPr/>
        </p:nvSpPr>
        <p:spPr bwMode="auto">
          <a:xfrm>
            <a:off x="6656837" y="3424941"/>
            <a:ext cx="447644" cy="313936"/>
          </a:xfrm>
          <a:custGeom>
            <a:avLst/>
            <a:gdLst>
              <a:gd name="T0" fmla="*/ 1182 w 4436"/>
              <a:gd name="T1" fmla="*/ 1064 h 3111"/>
              <a:gd name="T2" fmla="*/ 1302 w 4436"/>
              <a:gd name="T3" fmla="*/ 1351 h 3111"/>
              <a:gd name="T4" fmla="*/ 1236 w 4436"/>
              <a:gd name="T5" fmla="*/ 1649 h 3111"/>
              <a:gd name="T6" fmla="*/ 976 w 4436"/>
              <a:gd name="T7" fmla="*/ 1793 h 3111"/>
              <a:gd name="T8" fmla="*/ 702 w 4436"/>
              <a:gd name="T9" fmla="*/ 1633 h 3111"/>
              <a:gd name="T10" fmla="*/ 611 w 4436"/>
              <a:gd name="T11" fmla="*/ 1300 h 3111"/>
              <a:gd name="T12" fmla="*/ 744 w 4436"/>
              <a:gd name="T13" fmla="*/ 1027 h 3111"/>
              <a:gd name="T14" fmla="*/ 3564 w 4436"/>
              <a:gd name="T15" fmla="*/ 958 h 3111"/>
              <a:gd name="T16" fmla="*/ 3798 w 4436"/>
              <a:gd name="T17" fmla="*/ 1113 h 3111"/>
              <a:gd name="T18" fmla="*/ 3851 w 4436"/>
              <a:gd name="T19" fmla="*/ 1396 h 3111"/>
              <a:gd name="T20" fmla="*/ 3749 w 4436"/>
              <a:gd name="T21" fmla="*/ 1671 h 3111"/>
              <a:gd name="T22" fmla="*/ 3520 w 4436"/>
              <a:gd name="T23" fmla="*/ 1795 h 3111"/>
              <a:gd name="T24" fmla="*/ 3235 w 4436"/>
              <a:gd name="T25" fmla="*/ 1644 h 3111"/>
              <a:gd name="T26" fmla="*/ 3167 w 4436"/>
              <a:gd name="T27" fmla="*/ 1302 h 3111"/>
              <a:gd name="T28" fmla="*/ 3325 w 4436"/>
              <a:gd name="T29" fmla="*/ 1027 h 3111"/>
              <a:gd name="T30" fmla="*/ 2318 w 4436"/>
              <a:gd name="T31" fmla="*/ 2 h 3111"/>
              <a:gd name="T32" fmla="*/ 2613 w 4436"/>
              <a:gd name="T33" fmla="*/ 102 h 3111"/>
              <a:gd name="T34" fmla="*/ 2871 w 4436"/>
              <a:gd name="T35" fmla="*/ 233 h 3111"/>
              <a:gd name="T36" fmla="*/ 3215 w 4436"/>
              <a:gd name="T37" fmla="*/ 218 h 3111"/>
              <a:gd name="T38" fmla="*/ 3642 w 4436"/>
              <a:gd name="T39" fmla="*/ 153 h 3111"/>
              <a:gd name="T40" fmla="*/ 4082 w 4436"/>
              <a:gd name="T41" fmla="*/ 240 h 3111"/>
              <a:gd name="T42" fmla="*/ 4364 w 4436"/>
              <a:gd name="T43" fmla="*/ 467 h 3111"/>
              <a:gd name="T44" fmla="*/ 4418 w 4436"/>
              <a:gd name="T45" fmla="*/ 884 h 3111"/>
              <a:gd name="T46" fmla="*/ 4222 w 4436"/>
              <a:gd name="T47" fmla="*/ 1284 h 3111"/>
              <a:gd name="T48" fmla="*/ 3955 w 4436"/>
              <a:gd name="T49" fmla="*/ 1565 h 3111"/>
              <a:gd name="T50" fmla="*/ 3944 w 4436"/>
              <a:gd name="T51" fmla="*/ 1400 h 3111"/>
              <a:gd name="T52" fmla="*/ 3880 w 4436"/>
              <a:gd name="T53" fmla="*/ 1027 h 3111"/>
              <a:gd name="T54" fmla="*/ 4071 w 4436"/>
              <a:gd name="T55" fmla="*/ 1022 h 3111"/>
              <a:gd name="T56" fmla="*/ 4236 w 4436"/>
              <a:gd name="T57" fmla="*/ 831 h 3111"/>
              <a:gd name="T58" fmla="*/ 4167 w 4436"/>
              <a:gd name="T59" fmla="*/ 562 h 3111"/>
              <a:gd name="T60" fmla="*/ 3938 w 4436"/>
              <a:gd name="T61" fmla="*/ 438 h 3111"/>
              <a:gd name="T62" fmla="*/ 3584 w 4436"/>
              <a:gd name="T63" fmla="*/ 431 h 3111"/>
              <a:gd name="T64" fmla="*/ 3165 w 4436"/>
              <a:gd name="T65" fmla="*/ 582 h 3111"/>
              <a:gd name="T66" fmla="*/ 2933 w 4436"/>
              <a:gd name="T67" fmla="*/ 918 h 3111"/>
              <a:gd name="T68" fmla="*/ 2865 w 4436"/>
              <a:gd name="T69" fmla="*/ 1396 h 3111"/>
              <a:gd name="T70" fmla="*/ 2738 w 4436"/>
              <a:gd name="T71" fmla="*/ 1847 h 3111"/>
              <a:gd name="T72" fmla="*/ 2513 w 4436"/>
              <a:gd name="T73" fmla="*/ 2264 h 3111"/>
              <a:gd name="T74" fmla="*/ 2347 w 4436"/>
              <a:gd name="T75" fmla="*/ 2738 h 3111"/>
              <a:gd name="T76" fmla="*/ 2309 w 4436"/>
              <a:gd name="T77" fmla="*/ 3084 h 3111"/>
              <a:gd name="T78" fmla="*/ 2198 w 4436"/>
              <a:gd name="T79" fmla="*/ 3104 h 3111"/>
              <a:gd name="T80" fmla="*/ 2155 w 4436"/>
              <a:gd name="T81" fmla="*/ 2942 h 3111"/>
              <a:gd name="T82" fmla="*/ 2029 w 4436"/>
              <a:gd name="T83" fmla="*/ 2424 h 3111"/>
              <a:gd name="T84" fmla="*/ 1798 w 4436"/>
              <a:gd name="T85" fmla="*/ 2005 h 3111"/>
              <a:gd name="T86" fmla="*/ 1615 w 4436"/>
              <a:gd name="T87" fmla="*/ 1584 h 3111"/>
              <a:gd name="T88" fmla="*/ 1542 w 4436"/>
              <a:gd name="T89" fmla="*/ 1105 h 3111"/>
              <a:gd name="T90" fmla="*/ 1407 w 4436"/>
              <a:gd name="T91" fmla="*/ 691 h 3111"/>
              <a:gd name="T92" fmla="*/ 1093 w 4436"/>
              <a:gd name="T93" fmla="*/ 475 h 3111"/>
              <a:gd name="T94" fmla="*/ 640 w 4436"/>
              <a:gd name="T95" fmla="*/ 424 h 3111"/>
              <a:gd name="T96" fmla="*/ 360 w 4436"/>
              <a:gd name="T97" fmla="*/ 509 h 3111"/>
              <a:gd name="T98" fmla="*/ 191 w 4436"/>
              <a:gd name="T99" fmla="*/ 715 h 3111"/>
              <a:gd name="T100" fmla="*/ 260 w 4436"/>
              <a:gd name="T101" fmla="*/ 965 h 3111"/>
              <a:gd name="T102" fmla="*/ 451 w 4436"/>
              <a:gd name="T103" fmla="*/ 1044 h 3111"/>
              <a:gd name="T104" fmla="*/ 513 w 4436"/>
              <a:gd name="T105" fmla="*/ 1213 h 3111"/>
              <a:gd name="T106" fmla="*/ 547 w 4436"/>
              <a:gd name="T107" fmla="*/ 1607 h 3111"/>
              <a:gd name="T108" fmla="*/ 204 w 4436"/>
              <a:gd name="T109" fmla="*/ 1264 h 3111"/>
              <a:gd name="T110" fmla="*/ 16 w 4436"/>
              <a:gd name="T111" fmla="*/ 889 h 3111"/>
              <a:gd name="T112" fmla="*/ 69 w 4436"/>
              <a:gd name="T113" fmla="*/ 493 h 3111"/>
              <a:gd name="T114" fmla="*/ 371 w 4436"/>
              <a:gd name="T115" fmla="*/ 240 h 3111"/>
              <a:gd name="T116" fmla="*/ 815 w 4436"/>
              <a:gd name="T117" fmla="*/ 145 h 3111"/>
              <a:gd name="T118" fmla="*/ 1333 w 4436"/>
              <a:gd name="T119" fmla="*/ 215 h 3111"/>
              <a:gd name="T120" fmla="*/ 1669 w 4436"/>
              <a:gd name="T121" fmla="*/ 235 h 3111"/>
              <a:gd name="T122" fmla="*/ 1876 w 4436"/>
              <a:gd name="T123" fmla="*/ 115 h 3111"/>
              <a:gd name="T124" fmla="*/ 2125 w 4436"/>
              <a:gd name="T125" fmla="*/ 9 h 3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436" h="3111">
                <a:moveTo>
                  <a:pt x="951" y="956"/>
                </a:moveTo>
                <a:lnTo>
                  <a:pt x="1005" y="964"/>
                </a:lnTo>
                <a:lnTo>
                  <a:pt x="1056" y="978"/>
                </a:lnTo>
                <a:lnTo>
                  <a:pt x="1104" y="1002"/>
                </a:lnTo>
                <a:lnTo>
                  <a:pt x="1144" y="1029"/>
                </a:lnTo>
                <a:lnTo>
                  <a:pt x="1182" y="1064"/>
                </a:lnTo>
                <a:lnTo>
                  <a:pt x="1213" y="1104"/>
                </a:lnTo>
                <a:lnTo>
                  <a:pt x="1240" y="1147"/>
                </a:lnTo>
                <a:lnTo>
                  <a:pt x="1264" y="1196"/>
                </a:lnTo>
                <a:lnTo>
                  <a:pt x="1282" y="1245"/>
                </a:lnTo>
                <a:lnTo>
                  <a:pt x="1295" y="1298"/>
                </a:lnTo>
                <a:lnTo>
                  <a:pt x="1302" y="1351"/>
                </a:lnTo>
                <a:lnTo>
                  <a:pt x="1304" y="1404"/>
                </a:lnTo>
                <a:lnTo>
                  <a:pt x="1302" y="1458"/>
                </a:lnTo>
                <a:lnTo>
                  <a:pt x="1293" y="1509"/>
                </a:lnTo>
                <a:lnTo>
                  <a:pt x="1280" y="1560"/>
                </a:lnTo>
                <a:lnTo>
                  <a:pt x="1262" y="1605"/>
                </a:lnTo>
                <a:lnTo>
                  <a:pt x="1236" y="1649"/>
                </a:lnTo>
                <a:lnTo>
                  <a:pt x="1207" y="1689"/>
                </a:lnTo>
                <a:lnTo>
                  <a:pt x="1173" y="1724"/>
                </a:lnTo>
                <a:lnTo>
                  <a:pt x="1131" y="1751"/>
                </a:lnTo>
                <a:lnTo>
                  <a:pt x="1084" y="1773"/>
                </a:lnTo>
                <a:lnTo>
                  <a:pt x="1033" y="1787"/>
                </a:lnTo>
                <a:lnTo>
                  <a:pt x="976" y="1793"/>
                </a:lnTo>
                <a:lnTo>
                  <a:pt x="922" y="1785"/>
                </a:lnTo>
                <a:lnTo>
                  <a:pt x="871" y="1771"/>
                </a:lnTo>
                <a:lnTo>
                  <a:pt x="822" y="1747"/>
                </a:lnTo>
                <a:lnTo>
                  <a:pt x="778" y="1715"/>
                </a:lnTo>
                <a:lnTo>
                  <a:pt x="738" y="1676"/>
                </a:lnTo>
                <a:lnTo>
                  <a:pt x="702" y="1633"/>
                </a:lnTo>
                <a:lnTo>
                  <a:pt x="671" y="1584"/>
                </a:lnTo>
                <a:lnTo>
                  <a:pt x="645" y="1531"/>
                </a:lnTo>
                <a:lnTo>
                  <a:pt x="627" y="1475"/>
                </a:lnTo>
                <a:lnTo>
                  <a:pt x="615" y="1418"/>
                </a:lnTo>
                <a:lnTo>
                  <a:pt x="609" y="1360"/>
                </a:lnTo>
                <a:lnTo>
                  <a:pt x="611" y="1300"/>
                </a:lnTo>
                <a:lnTo>
                  <a:pt x="620" y="1244"/>
                </a:lnTo>
                <a:lnTo>
                  <a:pt x="636" y="1185"/>
                </a:lnTo>
                <a:lnTo>
                  <a:pt x="656" y="1135"/>
                </a:lnTo>
                <a:lnTo>
                  <a:pt x="680" y="1093"/>
                </a:lnTo>
                <a:lnTo>
                  <a:pt x="709" y="1056"/>
                </a:lnTo>
                <a:lnTo>
                  <a:pt x="744" y="1027"/>
                </a:lnTo>
                <a:lnTo>
                  <a:pt x="785" y="1002"/>
                </a:lnTo>
                <a:lnTo>
                  <a:pt x="835" y="978"/>
                </a:lnTo>
                <a:lnTo>
                  <a:pt x="893" y="960"/>
                </a:lnTo>
                <a:lnTo>
                  <a:pt x="951" y="956"/>
                </a:lnTo>
                <a:close/>
                <a:moveTo>
                  <a:pt x="3504" y="955"/>
                </a:moveTo>
                <a:lnTo>
                  <a:pt x="3564" y="958"/>
                </a:lnTo>
                <a:lnTo>
                  <a:pt x="3616" y="969"/>
                </a:lnTo>
                <a:lnTo>
                  <a:pt x="3664" y="987"/>
                </a:lnTo>
                <a:lnTo>
                  <a:pt x="3705" y="1011"/>
                </a:lnTo>
                <a:lnTo>
                  <a:pt x="3742" y="1040"/>
                </a:lnTo>
                <a:lnTo>
                  <a:pt x="3773" y="1075"/>
                </a:lnTo>
                <a:lnTo>
                  <a:pt x="3798" y="1113"/>
                </a:lnTo>
                <a:lnTo>
                  <a:pt x="3818" y="1155"/>
                </a:lnTo>
                <a:lnTo>
                  <a:pt x="3835" y="1200"/>
                </a:lnTo>
                <a:lnTo>
                  <a:pt x="3845" y="1247"/>
                </a:lnTo>
                <a:lnTo>
                  <a:pt x="3853" y="1296"/>
                </a:lnTo>
                <a:lnTo>
                  <a:pt x="3853" y="1347"/>
                </a:lnTo>
                <a:lnTo>
                  <a:pt x="3851" y="1396"/>
                </a:lnTo>
                <a:lnTo>
                  <a:pt x="3844" y="1447"/>
                </a:lnTo>
                <a:lnTo>
                  <a:pt x="3833" y="1496"/>
                </a:lnTo>
                <a:lnTo>
                  <a:pt x="3818" y="1544"/>
                </a:lnTo>
                <a:lnTo>
                  <a:pt x="3798" y="1589"/>
                </a:lnTo>
                <a:lnTo>
                  <a:pt x="3775" y="1633"/>
                </a:lnTo>
                <a:lnTo>
                  <a:pt x="3749" y="1671"/>
                </a:lnTo>
                <a:lnTo>
                  <a:pt x="3718" y="1705"/>
                </a:lnTo>
                <a:lnTo>
                  <a:pt x="3685" y="1736"/>
                </a:lnTo>
                <a:lnTo>
                  <a:pt x="3649" y="1760"/>
                </a:lnTo>
                <a:lnTo>
                  <a:pt x="3609" y="1778"/>
                </a:lnTo>
                <a:lnTo>
                  <a:pt x="3565" y="1791"/>
                </a:lnTo>
                <a:lnTo>
                  <a:pt x="3520" y="1795"/>
                </a:lnTo>
                <a:lnTo>
                  <a:pt x="3473" y="1791"/>
                </a:lnTo>
                <a:lnTo>
                  <a:pt x="3413" y="1776"/>
                </a:lnTo>
                <a:lnTo>
                  <a:pt x="3360" y="1755"/>
                </a:lnTo>
                <a:lnTo>
                  <a:pt x="3313" y="1724"/>
                </a:lnTo>
                <a:lnTo>
                  <a:pt x="3271" y="1687"/>
                </a:lnTo>
                <a:lnTo>
                  <a:pt x="3235" y="1644"/>
                </a:lnTo>
                <a:lnTo>
                  <a:pt x="3205" y="1596"/>
                </a:lnTo>
                <a:lnTo>
                  <a:pt x="3184" y="1544"/>
                </a:lnTo>
                <a:lnTo>
                  <a:pt x="3169" y="1487"/>
                </a:lnTo>
                <a:lnTo>
                  <a:pt x="3160" y="1427"/>
                </a:lnTo>
                <a:lnTo>
                  <a:pt x="3160" y="1365"/>
                </a:lnTo>
                <a:lnTo>
                  <a:pt x="3167" y="1302"/>
                </a:lnTo>
                <a:lnTo>
                  <a:pt x="3184" y="1238"/>
                </a:lnTo>
                <a:lnTo>
                  <a:pt x="3207" y="1175"/>
                </a:lnTo>
                <a:lnTo>
                  <a:pt x="3233" y="1127"/>
                </a:lnTo>
                <a:lnTo>
                  <a:pt x="3260" y="1087"/>
                </a:lnTo>
                <a:lnTo>
                  <a:pt x="3291" y="1053"/>
                </a:lnTo>
                <a:lnTo>
                  <a:pt x="3325" y="1027"/>
                </a:lnTo>
                <a:lnTo>
                  <a:pt x="3362" y="1004"/>
                </a:lnTo>
                <a:lnTo>
                  <a:pt x="3405" y="985"/>
                </a:lnTo>
                <a:lnTo>
                  <a:pt x="3451" y="969"/>
                </a:lnTo>
                <a:lnTo>
                  <a:pt x="3504" y="955"/>
                </a:lnTo>
                <a:close/>
                <a:moveTo>
                  <a:pt x="2253" y="0"/>
                </a:moveTo>
                <a:lnTo>
                  <a:pt x="2318" y="2"/>
                </a:lnTo>
                <a:lnTo>
                  <a:pt x="2378" y="9"/>
                </a:lnTo>
                <a:lnTo>
                  <a:pt x="2433" y="22"/>
                </a:lnTo>
                <a:lnTo>
                  <a:pt x="2482" y="38"/>
                </a:lnTo>
                <a:lnTo>
                  <a:pt x="2529" y="58"/>
                </a:lnTo>
                <a:lnTo>
                  <a:pt x="2571" y="80"/>
                </a:lnTo>
                <a:lnTo>
                  <a:pt x="2613" y="102"/>
                </a:lnTo>
                <a:lnTo>
                  <a:pt x="2653" y="127"/>
                </a:lnTo>
                <a:lnTo>
                  <a:pt x="2693" y="151"/>
                </a:lnTo>
                <a:lnTo>
                  <a:pt x="2735" y="175"/>
                </a:lnTo>
                <a:lnTo>
                  <a:pt x="2776" y="196"/>
                </a:lnTo>
                <a:lnTo>
                  <a:pt x="2822" y="216"/>
                </a:lnTo>
                <a:lnTo>
                  <a:pt x="2871" y="233"/>
                </a:lnTo>
                <a:lnTo>
                  <a:pt x="2924" y="247"/>
                </a:lnTo>
                <a:lnTo>
                  <a:pt x="2982" y="255"/>
                </a:lnTo>
                <a:lnTo>
                  <a:pt x="3042" y="253"/>
                </a:lnTo>
                <a:lnTo>
                  <a:pt x="3100" y="245"/>
                </a:lnTo>
                <a:lnTo>
                  <a:pt x="3158" y="233"/>
                </a:lnTo>
                <a:lnTo>
                  <a:pt x="3215" y="218"/>
                </a:lnTo>
                <a:lnTo>
                  <a:pt x="3267" y="204"/>
                </a:lnTo>
                <a:lnTo>
                  <a:pt x="3316" y="191"/>
                </a:lnTo>
                <a:lnTo>
                  <a:pt x="3393" y="175"/>
                </a:lnTo>
                <a:lnTo>
                  <a:pt x="3473" y="162"/>
                </a:lnTo>
                <a:lnTo>
                  <a:pt x="3556" y="155"/>
                </a:lnTo>
                <a:lnTo>
                  <a:pt x="3642" y="153"/>
                </a:lnTo>
                <a:lnTo>
                  <a:pt x="3727" y="156"/>
                </a:lnTo>
                <a:lnTo>
                  <a:pt x="3809" y="164"/>
                </a:lnTo>
                <a:lnTo>
                  <a:pt x="3887" y="176"/>
                </a:lnTo>
                <a:lnTo>
                  <a:pt x="3960" y="195"/>
                </a:lnTo>
                <a:lnTo>
                  <a:pt x="4022" y="216"/>
                </a:lnTo>
                <a:lnTo>
                  <a:pt x="4082" y="240"/>
                </a:lnTo>
                <a:lnTo>
                  <a:pt x="4138" y="269"/>
                </a:lnTo>
                <a:lnTo>
                  <a:pt x="4193" y="300"/>
                </a:lnTo>
                <a:lnTo>
                  <a:pt x="4244" y="335"/>
                </a:lnTo>
                <a:lnTo>
                  <a:pt x="4289" y="375"/>
                </a:lnTo>
                <a:lnTo>
                  <a:pt x="4329" y="418"/>
                </a:lnTo>
                <a:lnTo>
                  <a:pt x="4364" y="467"/>
                </a:lnTo>
                <a:lnTo>
                  <a:pt x="4398" y="533"/>
                </a:lnTo>
                <a:lnTo>
                  <a:pt x="4420" y="602"/>
                </a:lnTo>
                <a:lnTo>
                  <a:pt x="4433" y="671"/>
                </a:lnTo>
                <a:lnTo>
                  <a:pt x="4436" y="742"/>
                </a:lnTo>
                <a:lnTo>
                  <a:pt x="4431" y="813"/>
                </a:lnTo>
                <a:lnTo>
                  <a:pt x="4418" y="884"/>
                </a:lnTo>
                <a:lnTo>
                  <a:pt x="4398" y="955"/>
                </a:lnTo>
                <a:lnTo>
                  <a:pt x="4371" y="1024"/>
                </a:lnTo>
                <a:lnTo>
                  <a:pt x="4340" y="1091"/>
                </a:lnTo>
                <a:lnTo>
                  <a:pt x="4304" y="1158"/>
                </a:lnTo>
                <a:lnTo>
                  <a:pt x="4265" y="1222"/>
                </a:lnTo>
                <a:lnTo>
                  <a:pt x="4222" y="1284"/>
                </a:lnTo>
                <a:lnTo>
                  <a:pt x="4178" y="1342"/>
                </a:lnTo>
                <a:lnTo>
                  <a:pt x="4133" y="1396"/>
                </a:lnTo>
                <a:lnTo>
                  <a:pt x="4087" y="1445"/>
                </a:lnTo>
                <a:lnTo>
                  <a:pt x="4042" y="1491"/>
                </a:lnTo>
                <a:lnTo>
                  <a:pt x="3996" y="1531"/>
                </a:lnTo>
                <a:lnTo>
                  <a:pt x="3955" y="1565"/>
                </a:lnTo>
                <a:lnTo>
                  <a:pt x="3916" y="1595"/>
                </a:lnTo>
                <a:lnTo>
                  <a:pt x="3904" y="1595"/>
                </a:lnTo>
                <a:lnTo>
                  <a:pt x="3904" y="1591"/>
                </a:lnTo>
                <a:lnTo>
                  <a:pt x="3924" y="1531"/>
                </a:lnTo>
                <a:lnTo>
                  <a:pt x="3936" y="1467"/>
                </a:lnTo>
                <a:lnTo>
                  <a:pt x="3944" y="1400"/>
                </a:lnTo>
                <a:lnTo>
                  <a:pt x="3944" y="1333"/>
                </a:lnTo>
                <a:lnTo>
                  <a:pt x="3940" y="1265"/>
                </a:lnTo>
                <a:lnTo>
                  <a:pt x="3933" y="1200"/>
                </a:lnTo>
                <a:lnTo>
                  <a:pt x="3918" y="1138"/>
                </a:lnTo>
                <a:lnTo>
                  <a:pt x="3902" y="1080"/>
                </a:lnTo>
                <a:lnTo>
                  <a:pt x="3880" y="1027"/>
                </a:lnTo>
                <a:lnTo>
                  <a:pt x="3880" y="1024"/>
                </a:lnTo>
                <a:lnTo>
                  <a:pt x="3916" y="1025"/>
                </a:lnTo>
                <a:lnTo>
                  <a:pt x="3955" y="1027"/>
                </a:lnTo>
                <a:lnTo>
                  <a:pt x="3993" y="1027"/>
                </a:lnTo>
                <a:lnTo>
                  <a:pt x="4033" y="1025"/>
                </a:lnTo>
                <a:lnTo>
                  <a:pt x="4071" y="1022"/>
                </a:lnTo>
                <a:lnTo>
                  <a:pt x="4107" y="1016"/>
                </a:lnTo>
                <a:lnTo>
                  <a:pt x="4140" y="1005"/>
                </a:lnTo>
                <a:lnTo>
                  <a:pt x="4171" y="993"/>
                </a:lnTo>
                <a:lnTo>
                  <a:pt x="4195" y="976"/>
                </a:lnTo>
                <a:lnTo>
                  <a:pt x="4213" y="955"/>
                </a:lnTo>
                <a:lnTo>
                  <a:pt x="4236" y="831"/>
                </a:lnTo>
                <a:lnTo>
                  <a:pt x="4242" y="775"/>
                </a:lnTo>
                <a:lnTo>
                  <a:pt x="4240" y="724"/>
                </a:lnTo>
                <a:lnTo>
                  <a:pt x="4231" y="676"/>
                </a:lnTo>
                <a:lnTo>
                  <a:pt x="4215" y="635"/>
                </a:lnTo>
                <a:lnTo>
                  <a:pt x="4193" y="596"/>
                </a:lnTo>
                <a:lnTo>
                  <a:pt x="4167" y="562"/>
                </a:lnTo>
                <a:lnTo>
                  <a:pt x="4136" y="533"/>
                </a:lnTo>
                <a:lnTo>
                  <a:pt x="4102" y="505"/>
                </a:lnTo>
                <a:lnTo>
                  <a:pt x="4065" y="484"/>
                </a:lnTo>
                <a:lnTo>
                  <a:pt x="4027" y="465"/>
                </a:lnTo>
                <a:lnTo>
                  <a:pt x="3987" y="451"/>
                </a:lnTo>
                <a:lnTo>
                  <a:pt x="3938" y="438"/>
                </a:lnTo>
                <a:lnTo>
                  <a:pt x="3884" y="427"/>
                </a:lnTo>
                <a:lnTo>
                  <a:pt x="3824" y="422"/>
                </a:lnTo>
                <a:lnTo>
                  <a:pt x="3762" y="418"/>
                </a:lnTo>
                <a:lnTo>
                  <a:pt x="3700" y="418"/>
                </a:lnTo>
                <a:lnTo>
                  <a:pt x="3640" y="424"/>
                </a:lnTo>
                <a:lnTo>
                  <a:pt x="3584" y="431"/>
                </a:lnTo>
                <a:lnTo>
                  <a:pt x="3500" y="449"/>
                </a:lnTo>
                <a:lnTo>
                  <a:pt x="3424" y="467"/>
                </a:lnTo>
                <a:lnTo>
                  <a:pt x="3351" y="491"/>
                </a:lnTo>
                <a:lnTo>
                  <a:pt x="3284" y="516"/>
                </a:lnTo>
                <a:lnTo>
                  <a:pt x="3222" y="547"/>
                </a:lnTo>
                <a:lnTo>
                  <a:pt x="3165" y="582"/>
                </a:lnTo>
                <a:lnTo>
                  <a:pt x="3113" y="622"/>
                </a:lnTo>
                <a:lnTo>
                  <a:pt x="3067" y="669"/>
                </a:lnTo>
                <a:lnTo>
                  <a:pt x="3025" y="720"/>
                </a:lnTo>
                <a:lnTo>
                  <a:pt x="2989" y="780"/>
                </a:lnTo>
                <a:lnTo>
                  <a:pt x="2958" y="845"/>
                </a:lnTo>
                <a:lnTo>
                  <a:pt x="2933" y="918"/>
                </a:lnTo>
                <a:lnTo>
                  <a:pt x="2913" y="993"/>
                </a:lnTo>
                <a:lnTo>
                  <a:pt x="2900" y="1069"/>
                </a:lnTo>
                <a:lnTo>
                  <a:pt x="2889" y="1151"/>
                </a:lnTo>
                <a:lnTo>
                  <a:pt x="2882" y="1231"/>
                </a:lnTo>
                <a:lnTo>
                  <a:pt x="2875" y="1315"/>
                </a:lnTo>
                <a:lnTo>
                  <a:pt x="2865" y="1396"/>
                </a:lnTo>
                <a:lnTo>
                  <a:pt x="2856" y="1476"/>
                </a:lnTo>
                <a:lnTo>
                  <a:pt x="2844" y="1555"/>
                </a:lnTo>
                <a:lnTo>
                  <a:pt x="2827" y="1629"/>
                </a:lnTo>
                <a:lnTo>
                  <a:pt x="2804" y="1698"/>
                </a:lnTo>
                <a:lnTo>
                  <a:pt x="2773" y="1775"/>
                </a:lnTo>
                <a:lnTo>
                  <a:pt x="2738" y="1847"/>
                </a:lnTo>
                <a:lnTo>
                  <a:pt x="2702" y="1918"/>
                </a:lnTo>
                <a:lnTo>
                  <a:pt x="2664" y="1987"/>
                </a:lnTo>
                <a:lnTo>
                  <a:pt x="2625" y="2056"/>
                </a:lnTo>
                <a:lnTo>
                  <a:pt x="2587" y="2124"/>
                </a:lnTo>
                <a:lnTo>
                  <a:pt x="2549" y="2193"/>
                </a:lnTo>
                <a:lnTo>
                  <a:pt x="2513" y="2264"/>
                </a:lnTo>
                <a:lnTo>
                  <a:pt x="2476" y="2335"/>
                </a:lnTo>
                <a:lnTo>
                  <a:pt x="2444" y="2409"/>
                </a:lnTo>
                <a:lnTo>
                  <a:pt x="2415" y="2485"/>
                </a:lnTo>
                <a:lnTo>
                  <a:pt x="2387" y="2565"/>
                </a:lnTo>
                <a:lnTo>
                  <a:pt x="2365" y="2649"/>
                </a:lnTo>
                <a:lnTo>
                  <a:pt x="2347" y="2738"/>
                </a:lnTo>
                <a:lnTo>
                  <a:pt x="2336" y="2833"/>
                </a:lnTo>
                <a:lnTo>
                  <a:pt x="2331" y="2933"/>
                </a:lnTo>
                <a:lnTo>
                  <a:pt x="2333" y="3038"/>
                </a:lnTo>
                <a:lnTo>
                  <a:pt x="2324" y="3056"/>
                </a:lnTo>
                <a:lnTo>
                  <a:pt x="2316" y="3071"/>
                </a:lnTo>
                <a:lnTo>
                  <a:pt x="2309" y="3084"/>
                </a:lnTo>
                <a:lnTo>
                  <a:pt x="2300" y="3095"/>
                </a:lnTo>
                <a:lnTo>
                  <a:pt x="2287" y="3104"/>
                </a:lnTo>
                <a:lnTo>
                  <a:pt x="2269" y="3109"/>
                </a:lnTo>
                <a:lnTo>
                  <a:pt x="2244" y="3111"/>
                </a:lnTo>
                <a:lnTo>
                  <a:pt x="2218" y="3109"/>
                </a:lnTo>
                <a:lnTo>
                  <a:pt x="2198" y="3104"/>
                </a:lnTo>
                <a:lnTo>
                  <a:pt x="2184" y="3096"/>
                </a:lnTo>
                <a:lnTo>
                  <a:pt x="2173" y="3085"/>
                </a:lnTo>
                <a:lnTo>
                  <a:pt x="2165" y="3073"/>
                </a:lnTo>
                <a:lnTo>
                  <a:pt x="2160" y="3060"/>
                </a:lnTo>
                <a:lnTo>
                  <a:pt x="2156" y="3047"/>
                </a:lnTo>
                <a:lnTo>
                  <a:pt x="2155" y="2942"/>
                </a:lnTo>
                <a:lnTo>
                  <a:pt x="2147" y="2844"/>
                </a:lnTo>
                <a:lnTo>
                  <a:pt x="2133" y="2749"/>
                </a:lnTo>
                <a:lnTo>
                  <a:pt x="2115" y="2662"/>
                </a:lnTo>
                <a:lnTo>
                  <a:pt x="2089" y="2578"/>
                </a:lnTo>
                <a:lnTo>
                  <a:pt x="2062" y="2498"/>
                </a:lnTo>
                <a:lnTo>
                  <a:pt x="2029" y="2424"/>
                </a:lnTo>
                <a:lnTo>
                  <a:pt x="1995" y="2349"/>
                </a:lnTo>
                <a:lnTo>
                  <a:pt x="1956" y="2278"/>
                </a:lnTo>
                <a:lnTo>
                  <a:pt x="1918" y="2209"/>
                </a:lnTo>
                <a:lnTo>
                  <a:pt x="1878" y="2142"/>
                </a:lnTo>
                <a:lnTo>
                  <a:pt x="1838" y="2073"/>
                </a:lnTo>
                <a:lnTo>
                  <a:pt x="1798" y="2005"/>
                </a:lnTo>
                <a:lnTo>
                  <a:pt x="1760" y="1936"/>
                </a:lnTo>
                <a:lnTo>
                  <a:pt x="1724" y="1865"/>
                </a:lnTo>
                <a:lnTo>
                  <a:pt x="1687" y="1795"/>
                </a:lnTo>
                <a:lnTo>
                  <a:pt x="1656" y="1720"/>
                </a:lnTo>
                <a:lnTo>
                  <a:pt x="1633" y="1653"/>
                </a:lnTo>
                <a:lnTo>
                  <a:pt x="1615" y="1584"/>
                </a:lnTo>
                <a:lnTo>
                  <a:pt x="1600" y="1507"/>
                </a:lnTo>
                <a:lnTo>
                  <a:pt x="1587" y="1429"/>
                </a:lnTo>
                <a:lnTo>
                  <a:pt x="1575" y="1349"/>
                </a:lnTo>
                <a:lnTo>
                  <a:pt x="1565" y="1267"/>
                </a:lnTo>
                <a:lnTo>
                  <a:pt x="1555" y="1185"/>
                </a:lnTo>
                <a:lnTo>
                  <a:pt x="1542" y="1105"/>
                </a:lnTo>
                <a:lnTo>
                  <a:pt x="1529" y="1025"/>
                </a:lnTo>
                <a:lnTo>
                  <a:pt x="1515" y="949"/>
                </a:lnTo>
                <a:lnTo>
                  <a:pt x="1495" y="876"/>
                </a:lnTo>
                <a:lnTo>
                  <a:pt x="1471" y="809"/>
                </a:lnTo>
                <a:lnTo>
                  <a:pt x="1442" y="745"/>
                </a:lnTo>
                <a:lnTo>
                  <a:pt x="1407" y="691"/>
                </a:lnTo>
                <a:lnTo>
                  <a:pt x="1369" y="644"/>
                </a:lnTo>
                <a:lnTo>
                  <a:pt x="1324" y="602"/>
                </a:lnTo>
                <a:lnTo>
                  <a:pt x="1273" y="562"/>
                </a:lnTo>
                <a:lnTo>
                  <a:pt x="1216" y="529"/>
                </a:lnTo>
                <a:lnTo>
                  <a:pt x="1156" y="500"/>
                </a:lnTo>
                <a:lnTo>
                  <a:pt x="1093" y="475"/>
                </a:lnTo>
                <a:lnTo>
                  <a:pt x="1025" y="453"/>
                </a:lnTo>
                <a:lnTo>
                  <a:pt x="956" y="435"/>
                </a:lnTo>
                <a:lnTo>
                  <a:pt x="800" y="424"/>
                </a:lnTo>
                <a:lnTo>
                  <a:pt x="749" y="418"/>
                </a:lnTo>
                <a:lnTo>
                  <a:pt x="695" y="418"/>
                </a:lnTo>
                <a:lnTo>
                  <a:pt x="640" y="424"/>
                </a:lnTo>
                <a:lnTo>
                  <a:pt x="585" y="433"/>
                </a:lnTo>
                <a:lnTo>
                  <a:pt x="536" y="444"/>
                </a:lnTo>
                <a:lnTo>
                  <a:pt x="493" y="455"/>
                </a:lnTo>
                <a:lnTo>
                  <a:pt x="447" y="471"/>
                </a:lnTo>
                <a:lnTo>
                  <a:pt x="402" y="489"/>
                </a:lnTo>
                <a:lnTo>
                  <a:pt x="360" y="509"/>
                </a:lnTo>
                <a:lnTo>
                  <a:pt x="320" y="535"/>
                </a:lnTo>
                <a:lnTo>
                  <a:pt x="284" y="562"/>
                </a:lnTo>
                <a:lnTo>
                  <a:pt x="251" y="595"/>
                </a:lnTo>
                <a:lnTo>
                  <a:pt x="224" y="631"/>
                </a:lnTo>
                <a:lnTo>
                  <a:pt x="204" y="671"/>
                </a:lnTo>
                <a:lnTo>
                  <a:pt x="191" y="715"/>
                </a:lnTo>
                <a:lnTo>
                  <a:pt x="187" y="760"/>
                </a:lnTo>
                <a:lnTo>
                  <a:pt x="191" y="805"/>
                </a:lnTo>
                <a:lnTo>
                  <a:pt x="202" y="849"/>
                </a:lnTo>
                <a:lnTo>
                  <a:pt x="216" y="893"/>
                </a:lnTo>
                <a:lnTo>
                  <a:pt x="236" y="931"/>
                </a:lnTo>
                <a:lnTo>
                  <a:pt x="260" y="965"/>
                </a:lnTo>
                <a:lnTo>
                  <a:pt x="285" y="996"/>
                </a:lnTo>
                <a:lnTo>
                  <a:pt x="313" y="1020"/>
                </a:lnTo>
                <a:lnTo>
                  <a:pt x="340" y="1035"/>
                </a:lnTo>
                <a:lnTo>
                  <a:pt x="378" y="1045"/>
                </a:lnTo>
                <a:lnTo>
                  <a:pt x="415" y="1047"/>
                </a:lnTo>
                <a:lnTo>
                  <a:pt x="451" y="1044"/>
                </a:lnTo>
                <a:lnTo>
                  <a:pt x="487" y="1036"/>
                </a:lnTo>
                <a:lnTo>
                  <a:pt x="522" y="1027"/>
                </a:lnTo>
                <a:lnTo>
                  <a:pt x="555" y="1018"/>
                </a:lnTo>
                <a:lnTo>
                  <a:pt x="587" y="1011"/>
                </a:lnTo>
                <a:lnTo>
                  <a:pt x="527" y="1147"/>
                </a:lnTo>
                <a:lnTo>
                  <a:pt x="513" y="1213"/>
                </a:lnTo>
                <a:lnTo>
                  <a:pt x="505" y="1280"/>
                </a:lnTo>
                <a:lnTo>
                  <a:pt x="505" y="1349"/>
                </a:lnTo>
                <a:lnTo>
                  <a:pt x="511" y="1416"/>
                </a:lnTo>
                <a:lnTo>
                  <a:pt x="520" y="1484"/>
                </a:lnTo>
                <a:lnTo>
                  <a:pt x="533" y="1547"/>
                </a:lnTo>
                <a:lnTo>
                  <a:pt x="547" y="1607"/>
                </a:lnTo>
                <a:lnTo>
                  <a:pt x="482" y="1560"/>
                </a:lnTo>
                <a:lnTo>
                  <a:pt x="420" y="1507"/>
                </a:lnTo>
                <a:lnTo>
                  <a:pt x="360" y="1451"/>
                </a:lnTo>
                <a:lnTo>
                  <a:pt x="305" y="1391"/>
                </a:lnTo>
                <a:lnTo>
                  <a:pt x="253" y="1327"/>
                </a:lnTo>
                <a:lnTo>
                  <a:pt x="204" y="1264"/>
                </a:lnTo>
                <a:lnTo>
                  <a:pt x="165" y="1209"/>
                </a:lnTo>
                <a:lnTo>
                  <a:pt x="129" y="1155"/>
                </a:lnTo>
                <a:lnTo>
                  <a:pt x="96" y="1095"/>
                </a:lnTo>
                <a:lnTo>
                  <a:pt x="65" y="1033"/>
                </a:lnTo>
                <a:lnTo>
                  <a:pt x="40" y="967"/>
                </a:lnTo>
                <a:lnTo>
                  <a:pt x="16" y="889"/>
                </a:lnTo>
                <a:lnTo>
                  <a:pt x="4" y="813"/>
                </a:lnTo>
                <a:lnTo>
                  <a:pt x="0" y="742"/>
                </a:lnTo>
                <a:lnTo>
                  <a:pt x="5" y="675"/>
                </a:lnTo>
                <a:lnTo>
                  <a:pt x="18" y="609"/>
                </a:lnTo>
                <a:lnTo>
                  <a:pt x="40" y="549"/>
                </a:lnTo>
                <a:lnTo>
                  <a:pt x="69" y="493"/>
                </a:lnTo>
                <a:lnTo>
                  <a:pt x="105" y="440"/>
                </a:lnTo>
                <a:lnTo>
                  <a:pt x="147" y="393"/>
                </a:lnTo>
                <a:lnTo>
                  <a:pt x="195" y="347"/>
                </a:lnTo>
                <a:lnTo>
                  <a:pt x="249" y="307"/>
                </a:lnTo>
                <a:lnTo>
                  <a:pt x="307" y="273"/>
                </a:lnTo>
                <a:lnTo>
                  <a:pt x="371" y="240"/>
                </a:lnTo>
                <a:lnTo>
                  <a:pt x="436" y="213"/>
                </a:lnTo>
                <a:lnTo>
                  <a:pt x="507" y="191"/>
                </a:lnTo>
                <a:lnTo>
                  <a:pt x="580" y="173"/>
                </a:lnTo>
                <a:lnTo>
                  <a:pt x="656" y="158"/>
                </a:lnTo>
                <a:lnTo>
                  <a:pt x="735" y="151"/>
                </a:lnTo>
                <a:lnTo>
                  <a:pt x="815" y="145"/>
                </a:lnTo>
                <a:lnTo>
                  <a:pt x="895" y="147"/>
                </a:lnTo>
                <a:lnTo>
                  <a:pt x="975" y="153"/>
                </a:lnTo>
                <a:lnTo>
                  <a:pt x="1056" y="164"/>
                </a:lnTo>
                <a:lnTo>
                  <a:pt x="1236" y="187"/>
                </a:lnTo>
                <a:lnTo>
                  <a:pt x="1282" y="200"/>
                </a:lnTo>
                <a:lnTo>
                  <a:pt x="1333" y="215"/>
                </a:lnTo>
                <a:lnTo>
                  <a:pt x="1385" y="231"/>
                </a:lnTo>
                <a:lnTo>
                  <a:pt x="1444" y="244"/>
                </a:lnTo>
                <a:lnTo>
                  <a:pt x="1502" y="253"/>
                </a:lnTo>
                <a:lnTo>
                  <a:pt x="1562" y="255"/>
                </a:lnTo>
                <a:lnTo>
                  <a:pt x="1624" y="247"/>
                </a:lnTo>
                <a:lnTo>
                  <a:pt x="1669" y="235"/>
                </a:lnTo>
                <a:lnTo>
                  <a:pt x="1709" y="220"/>
                </a:lnTo>
                <a:lnTo>
                  <a:pt x="1745" y="202"/>
                </a:lnTo>
                <a:lnTo>
                  <a:pt x="1780" y="182"/>
                </a:lnTo>
                <a:lnTo>
                  <a:pt x="1813" y="160"/>
                </a:lnTo>
                <a:lnTo>
                  <a:pt x="1844" y="136"/>
                </a:lnTo>
                <a:lnTo>
                  <a:pt x="1876" y="115"/>
                </a:lnTo>
                <a:lnTo>
                  <a:pt x="1909" y="93"/>
                </a:lnTo>
                <a:lnTo>
                  <a:pt x="1944" y="71"/>
                </a:lnTo>
                <a:lnTo>
                  <a:pt x="1982" y="51"/>
                </a:lnTo>
                <a:lnTo>
                  <a:pt x="2025" y="35"/>
                </a:lnTo>
                <a:lnTo>
                  <a:pt x="2073" y="20"/>
                </a:lnTo>
                <a:lnTo>
                  <a:pt x="2125" y="9"/>
                </a:lnTo>
                <a:lnTo>
                  <a:pt x="2185" y="2"/>
                </a:lnTo>
                <a:lnTo>
                  <a:pt x="2253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41" name="Freeform 18">
            <a:extLst>
              <a:ext uri="{FF2B5EF4-FFF2-40B4-BE49-F238E27FC236}">
                <a16:creationId xmlns:a16="http://schemas.microsoft.com/office/drawing/2014/main" id="{421E62C5-536C-4EC0-8F39-777195575A29}"/>
              </a:ext>
            </a:extLst>
          </p:cNvPr>
          <p:cNvSpPr>
            <a:spLocks noEditPoints="1"/>
          </p:cNvSpPr>
          <p:nvPr/>
        </p:nvSpPr>
        <p:spPr bwMode="auto">
          <a:xfrm>
            <a:off x="9540625" y="691038"/>
            <a:ext cx="315954" cy="384177"/>
          </a:xfrm>
          <a:custGeom>
            <a:avLst/>
            <a:gdLst>
              <a:gd name="T0" fmla="*/ 1033 w 2487"/>
              <a:gd name="T1" fmla="*/ 2647 h 3024"/>
              <a:gd name="T2" fmla="*/ 1169 w 2487"/>
              <a:gd name="T3" fmla="*/ 2318 h 3024"/>
              <a:gd name="T4" fmla="*/ 1260 w 2487"/>
              <a:gd name="T5" fmla="*/ 2242 h 3024"/>
              <a:gd name="T6" fmla="*/ 1367 w 2487"/>
              <a:gd name="T7" fmla="*/ 2700 h 3024"/>
              <a:gd name="T8" fmla="*/ 1462 w 2487"/>
              <a:gd name="T9" fmla="*/ 2265 h 3024"/>
              <a:gd name="T10" fmla="*/ 1118 w 2487"/>
              <a:gd name="T11" fmla="*/ 1982 h 3024"/>
              <a:gd name="T12" fmla="*/ 1140 w 2487"/>
              <a:gd name="T13" fmla="*/ 2189 h 3024"/>
              <a:gd name="T14" fmla="*/ 1475 w 2487"/>
              <a:gd name="T15" fmla="*/ 2080 h 3024"/>
              <a:gd name="T16" fmla="*/ 1698 w 2487"/>
              <a:gd name="T17" fmla="*/ 1654 h 3024"/>
              <a:gd name="T18" fmla="*/ 1509 w 2487"/>
              <a:gd name="T19" fmla="*/ 1891 h 3024"/>
              <a:gd name="T20" fmla="*/ 1675 w 2487"/>
              <a:gd name="T21" fmla="*/ 1876 h 3024"/>
              <a:gd name="T22" fmla="*/ 1787 w 2487"/>
              <a:gd name="T23" fmla="*/ 1649 h 3024"/>
              <a:gd name="T24" fmla="*/ 1784 w 2487"/>
              <a:gd name="T25" fmla="*/ 1573 h 3024"/>
              <a:gd name="T26" fmla="*/ 1896 w 2487"/>
              <a:gd name="T27" fmla="*/ 1634 h 3024"/>
              <a:gd name="T28" fmla="*/ 1971 w 2487"/>
              <a:gd name="T29" fmla="*/ 1433 h 3024"/>
              <a:gd name="T30" fmla="*/ 1380 w 2487"/>
              <a:gd name="T31" fmla="*/ 1365 h 3024"/>
              <a:gd name="T32" fmla="*/ 1335 w 2487"/>
              <a:gd name="T33" fmla="*/ 1805 h 3024"/>
              <a:gd name="T34" fmla="*/ 1289 w 2487"/>
              <a:gd name="T35" fmla="*/ 1393 h 3024"/>
              <a:gd name="T36" fmla="*/ 1171 w 2487"/>
              <a:gd name="T37" fmla="*/ 1469 h 3024"/>
              <a:gd name="T38" fmla="*/ 1149 w 2487"/>
              <a:gd name="T39" fmla="*/ 1791 h 3024"/>
              <a:gd name="T40" fmla="*/ 1038 w 2487"/>
              <a:gd name="T41" fmla="*/ 1416 h 3024"/>
              <a:gd name="T42" fmla="*/ 1033 w 2487"/>
              <a:gd name="T43" fmla="*/ 1638 h 3024"/>
              <a:gd name="T44" fmla="*/ 1047 w 2487"/>
              <a:gd name="T45" fmla="*/ 1831 h 3024"/>
              <a:gd name="T46" fmla="*/ 904 w 2487"/>
              <a:gd name="T47" fmla="*/ 1505 h 3024"/>
              <a:gd name="T48" fmla="*/ 945 w 2487"/>
              <a:gd name="T49" fmla="*/ 1756 h 3024"/>
              <a:gd name="T50" fmla="*/ 1316 w 2487"/>
              <a:gd name="T51" fmla="*/ 1891 h 3024"/>
              <a:gd name="T52" fmla="*/ 1480 w 2487"/>
              <a:gd name="T53" fmla="*/ 1520 h 3024"/>
              <a:gd name="T54" fmla="*/ 622 w 2487"/>
              <a:gd name="T55" fmla="*/ 1271 h 3024"/>
              <a:gd name="T56" fmla="*/ 831 w 2487"/>
              <a:gd name="T57" fmla="*/ 1405 h 3024"/>
              <a:gd name="T58" fmla="*/ 1925 w 2487"/>
              <a:gd name="T59" fmla="*/ 1156 h 3024"/>
              <a:gd name="T60" fmla="*/ 1987 w 2487"/>
              <a:gd name="T61" fmla="*/ 1218 h 3024"/>
              <a:gd name="T62" fmla="*/ 878 w 2487"/>
              <a:gd name="T63" fmla="*/ 1165 h 3024"/>
              <a:gd name="T64" fmla="*/ 929 w 2487"/>
              <a:gd name="T65" fmla="*/ 1384 h 3024"/>
              <a:gd name="T66" fmla="*/ 989 w 2487"/>
              <a:gd name="T67" fmla="*/ 1282 h 3024"/>
              <a:gd name="T68" fmla="*/ 913 w 2487"/>
              <a:gd name="T69" fmla="*/ 1064 h 3024"/>
              <a:gd name="T70" fmla="*/ 593 w 2487"/>
              <a:gd name="T71" fmla="*/ 1220 h 3024"/>
              <a:gd name="T72" fmla="*/ 1429 w 2487"/>
              <a:gd name="T73" fmla="*/ 976 h 3024"/>
              <a:gd name="T74" fmla="*/ 1387 w 2487"/>
              <a:gd name="T75" fmla="*/ 1276 h 3024"/>
              <a:gd name="T76" fmla="*/ 1518 w 2487"/>
              <a:gd name="T77" fmla="*/ 1231 h 3024"/>
              <a:gd name="T78" fmla="*/ 1556 w 2487"/>
              <a:gd name="T79" fmla="*/ 1002 h 3024"/>
              <a:gd name="T80" fmla="*/ 1142 w 2487"/>
              <a:gd name="T81" fmla="*/ 1094 h 3024"/>
              <a:gd name="T82" fmla="*/ 1165 w 2487"/>
              <a:gd name="T83" fmla="*/ 1298 h 3024"/>
              <a:gd name="T84" fmla="*/ 1222 w 2487"/>
              <a:gd name="T85" fmla="*/ 1136 h 3024"/>
              <a:gd name="T86" fmla="*/ 489 w 2487"/>
              <a:gd name="T87" fmla="*/ 916 h 3024"/>
              <a:gd name="T88" fmla="*/ 540 w 2487"/>
              <a:gd name="T89" fmla="*/ 902 h 3024"/>
              <a:gd name="T90" fmla="*/ 798 w 2487"/>
              <a:gd name="T91" fmla="*/ 938 h 3024"/>
              <a:gd name="T92" fmla="*/ 855 w 2487"/>
              <a:gd name="T93" fmla="*/ 927 h 3024"/>
              <a:gd name="T94" fmla="*/ 1491 w 2487"/>
              <a:gd name="T95" fmla="*/ 751 h 3024"/>
              <a:gd name="T96" fmla="*/ 1533 w 2487"/>
              <a:gd name="T97" fmla="*/ 840 h 3024"/>
              <a:gd name="T98" fmla="*/ 1125 w 2487"/>
              <a:gd name="T99" fmla="*/ 814 h 3024"/>
              <a:gd name="T100" fmla="*/ 1222 w 2487"/>
              <a:gd name="T101" fmla="*/ 898 h 3024"/>
              <a:gd name="T102" fmla="*/ 762 w 2487"/>
              <a:gd name="T103" fmla="*/ 596 h 3024"/>
              <a:gd name="T104" fmla="*/ 825 w 2487"/>
              <a:gd name="T105" fmla="*/ 734 h 3024"/>
              <a:gd name="T106" fmla="*/ 775 w 2487"/>
              <a:gd name="T107" fmla="*/ 604 h 3024"/>
              <a:gd name="T108" fmla="*/ 1475 w 2487"/>
              <a:gd name="T109" fmla="*/ 596 h 3024"/>
              <a:gd name="T110" fmla="*/ 1535 w 2487"/>
              <a:gd name="T111" fmla="*/ 433 h 3024"/>
              <a:gd name="T112" fmla="*/ 1120 w 2487"/>
              <a:gd name="T113" fmla="*/ 604 h 3024"/>
              <a:gd name="T114" fmla="*/ 2304 w 2487"/>
              <a:gd name="T115" fmla="*/ 173 h 3024"/>
              <a:gd name="T116" fmla="*/ 167 w 2487"/>
              <a:gd name="T117" fmla="*/ 2829 h 3024"/>
              <a:gd name="T118" fmla="*/ 95 w 2487"/>
              <a:gd name="T119" fmla="*/ 2914 h 3024"/>
              <a:gd name="T120" fmla="*/ 2367 w 2487"/>
              <a:gd name="T121" fmla="*/ 93 h 3024"/>
              <a:gd name="T122" fmla="*/ 2464 w 2487"/>
              <a:gd name="T123" fmla="*/ 3022 h 3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487" h="3024">
                <a:moveTo>
                  <a:pt x="1073" y="2245"/>
                </a:moveTo>
                <a:lnTo>
                  <a:pt x="1058" y="2260"/>
                </a:lnTo>
                <a:lnTo>
                  <a:pt x="1047" y="2285"/>
                </a:lnTo>
                <a:lnTo>
                  <a:pt x="1038" y="2316"/>
                </a:lnTo>
                <a:lnTo>
                  <a:pt x="1031" y="2353"/>
                </a:lnTo>
                <a:lnTo>
                  <a:pt x="1027" y="2394"/>
                </a:lnTo>
                <a:lnTo>
                  <a:pt x="1025" y="2438"/>
                </a:lnTo>
                <a:lnTo>
                  <a:pt x="1025" y="2484"/>
                </a:lnTo>
                <a:lnTo>
                  <a:pt x="1025" y="2527"/>
                </a:lnTo>
                <a:lnTo>
                  <a:pt x="1027" y="2571"/>
                </a:lnTo>
                <a:lnTo>
                  <a:pt x="1031" y="2611"/>
                </a:lnTo>
                <a:lnTo>
                  <a:pt x="1033" y="2647"/>
                </a:lnTo>
                <a:lnTo>
                  <a:pt x="1035" y="2676"/>
                </a:lnTo>
                <a:lnTo>
                  <a:pt x="1036" y="2698"/>
                </a:lnTo>
                <a:lnTo>
                  <a:pt x="1149" y="2702"/>
                </a:lnTo>
                <a:lnTo>
                  <a:pt x="1153" y="2671"/>
                </a:lnTo>
                <a:lnTo>
                  <a:pt x="1160" y="2634"/>
                </a:lnTo>
                <a:lnTo>
                  <a:pt x="1165" y="2593"/>
                </a:lnTo>
                <a:lnTo>
                  <a:pt x="1171" y="2547"/>
                </a:lnTo>
                <a:lnTo>
                  <a:pt x="1175" y="2500"/>
                </a:lnTo>
                <a:lnTo>
                  <a:pt x="1176" y="2451"/>
                </a:lnTo>
                <a:lnTo>
                  <a:pt x="1178" y="2404"/>
                </a:lnTo>
                <a:lnTo>
                  <a:pt x="1175" y="2360"/>
                </a:lnTo>
                <a:lnTo>
                  <a:pt x="1169" y="2318"/>
                </a:lnTo>
                <a:lnTo>
                  <a:pt x="1160" y="2284"/>
                </a:lnTo>
                <a:lnTo>
                  <a:pt x="1147" y="2256"/>
                </a:lnTo>
                <a:lnTo>
                  <a:pt x="1131" y="2253"/>
                </a:lnTo>
                <a:lnTo>
                  <a:pt x="1115" y="2249"/>
                </a:lnTo>
                <a:lnTo>
                  <a:pt x="1096" y="2245"/>
                </a:lnTo>
                <a:lnTo>
                  <a:pt x="1073" y="2245"/>
                </a:lnTo>
                <a:close/>
                <a:moveTo>
                  <a:pt x="1398" y="2191"/>
                </a:moveTo>
                <a:lnTo>
                  <a:pt x="1371" y="2202"/>
                </a:lnTo>
                <a:lnTo>
                  <a:pt x="1342" y="2211"/>
                </a:lnTo>
                <a:lnTo>
                  <a:pt x="1313" y="2220"/>
                </a:lnTo>
                <a:lnTo>
                  <a:pt x="1285" y="2229"/>
                </a:lnTo>
                <a:lnTo>
                  <a:pt x="1260" y="2242"/>
                </a:lnTo>
                <a:lnTo>
                  <a:pt x="1240" y="2260"/>
                </a:lnTo>
                <a:lnTo>
                  <a:pt x="1235" y="2298"/>
                </a:lnTo>
                <a:lnTo>
                  <a:pt x="1236" y="2338"/>
                </a:lnTo>
                <a:lnTo>
                  <a:pt x="1242" y="2382"/>
                </a:lnTo>
                <a:lnTo>
                  <a:pt x="1253" y="2427"/>
                </a:lnTo>
                <a:lnTo>
                  <a:pt x="1267" y="2473"/>
                </a:lnTo>
                <a:lnTo>
                  <a:pt x="1285" y="2518"/>
                </a:lnTo>
                <a:lnTo>
                  <a:pt x="1302" y="2562"/>
                </a:lnTo>
                <a:lnTo>
                  <a:pt x="1322" y="2604"/>
                </a:lnTo>
                <a:lnTo>
                  <a:pt x="1338" y="2640"/>
                </a:lnTo>
                <a:lnTo>
                  <a:pt x="1355" y="2673"/>
                </a:lnTo>
                <a:lnTo>
                  <a:pt x="1367" y="2700"/>
                </a:lnTo>
                <a:lnTo>
                  <a:pt x="1467" y="2689"/>
                </a:lnTo>
                <a:lnTo>
                  <a:pt x="1469" y="2678"/>
                </a:lnTo>
                <a:lnTo>
                  <a:pt x="1471" y="2656"/>
                </a:lnTo>
                <a:lnTo>
                  <a:pt x="1471" y="2625"/>
                </a:lnTo>
                <a:lnTo>
                  <a:pt x="1473" y="2587"/>
                </a:lnTo>
                <a:lnTo>
                  <a:pt x="1473" y="2544"/>
                </a:lnTo>
                <a:lnTo>
                  <a:pt x="1473" y="2496"/>
                </a:lnTo>
                <a:lnTo>
                  <a:pt x="1471" y="2447"/>
                </a:lnTo>
                <a:lnTo>
                  <a:pt x="1471" y="2396"/>
                </a:lnTo>
                <a:lnTo>
                  <a:pt x="1469" y="2349"/>
                </a:lnTo>
                <a:lnTo>
                  <a:pt x="1465" y="2305"/>
                </a:lnTo>
                <a:lnTo>
                  <a:pt x="1462" y="2265"/>
                </a:lnTo>
                <a:lnTo>
                  <a:pt x="1458" y="2234"/>
                </a:lnTo>
                <a:lnTo>
                  <a:pt x="1453" y="2213"/>
                </a:lnTo>
                <a:lnTo>
                  <a:pt x="1447" y="2202"/>
                </a:lnTo>
                <a:lnTo>
                  <a:pt x="1435" y="2194"/>
                </a:lnTo>
                <a:lnTo>
                  <a:pt x="1418" y="2191"/>
                </a:lnTo>
                <a:lnTo>
                  <a:pt x="1398" y="2191"/>
                </a:lnTo>
                <a:close/>
                <a:moveTo>
                  <a:pt x="1282" y="1953"/>
                </a:moveTo>
                <a:lnTo>
                  <a:pt x="1231" y="1954"/>
                </a:lnTo>
                <a:lnTo>
                  <a:pt x="1205" y="1960"/>
                </a:lnTo>
                <a:lnTo>
                  <a:pt x="1176" y="1965"/>
                </a:lnTo>
                <a:lnTo>
                  <a:pt x="1147" y="1973"/>
                </a:lnTo>
                <a:lnTo>
                  <a:pt x="1118" y="1982"/>
                </a:lnTo>
                <a:lnTo>
                  <a:pt x="1089" y="1993"/>
                </a:lnTo>
                <a:lnTo>
                  <a:pt x="1064" y="2005"/>
                </a:lnTo>
                <a:lnTo>
                  <a:pt x="1040" y="2020"/>
                </a:lnTo>
                <a:lnTo>
                  <a:pt x="1020" y="2040"/>
                </a:lnTo>
                <a:lnTo>
                  <a:pt x="1005" y="2062"/>
                </a:lnTo>
                <a:lnTo>
                  <a:pt x="995" y="2089"/>
                </a:lnTo>
                <a:lnTo>
                  <a:pt x="993" y="2120"/>
                </a:lnTo>
                <a:lnTo>
                  <a:pt x="1011" y="2144"/>
                </a:lnTo>
                <a:lnTo>
                  <a:pt x="1036" y="2162"/>
                </a:lnTo>
                <a:lnTo>
                  <a:pt x="1067" y="2174"/>
                </a:lnTo>
                <a:lnTo>
                  <a:pt x="1102" y="2184"/>
                </a:lnTo>
                <a:lnTo>
                  <a:pt x="1140" y="2189"/>
                </a:lnTo>
                <a:lnTo>
                  <a:pt x="1180" y="2189"/>
                </a:lnTo>
                <a:lnTo>
                  <a:pt x="1220" y="2187"/>
                </a:lnTo>
                <a:lnTo>
                  <a:pt x="1262" y="2182"/>
                </a:lnTo>
                <a:lnTo>
                  <a:pt x="1302" y="2174"/>
                </a:lnTo>
                <a:lnTo>
                  <a:pt x="1338" y="2165"/>
                </a:lnTo>
                <a:lnTo>
                  <a:pt x="1371" y="2153"/>
                </a:lnTo>
                <a:lnTo>
                  <a:pt x="1400" y="2140"/>
                </a:lnTo>
                <a:lnTo>
                  <a:pt x="1415" y="2133"/>
                </a:lnTo>
                <a:lnTo>
                  <a:pt x="1431" y="2122"/>
                </a:lnTo>
                <a:lnTo>
                  <a:pt x="1447" y="2111"/>
                </a:lnTo>
                <a:lnTo>
                  <a:pt x="1462" y="2096"/>
                </a:lnTo>
                <a:lnTo>
                  <a:pt x="1475" y="2080"/>
                </a:lnTo>
                <a:lnTo>
                  <a:pt x="1480" y="2064"/>
                </a:lnTo>
                <a:lnTo>
                  <a:pt x="1480" y="2045"/>
                </a:lnTo>
                <a:lnTo>
                  <a:pt x="1473" y="2024"/>
                </a:lnTo>
                <a:lnTo>
                  <a:pt x="1456" y="2002"/>
                </a:lnTo>
                <a:lnTo>
                  <a:pt x="1433" y="1982"/>
                </a:lnTo>
                <a:lnTo>
                  <a:pt x="1404" y="1969"/>
                </a:lnTo>
                <a:lnTo>
                  <a:pt x="1369" y="1958"/>
                </a:lnTo>
                <a:lnTo>
                  <a:pt x="1327" y="1953"/>
                </a:lnTo>
                <a:lnTo>
                  <a:pt x="1282" y="1953"/>
                </a:lnTo>
                <a:close/>
                <a:moveTo>
                  <a:pt x="1727" y="1634"/>
                </a:moveTo>
                <a:lnTo>
                  <a:pt x="1711" y="1642"/>
                </a:lnTo>
                <a:lnTo>
                  <a:pt x="1698" y="1654"/>
                </a:lnTo>
                <a:lnTo>
                  <a:pt x="1693" y="1669"/>
                </a:lnTo>
                <a:lnTo>
                  <a:pt x="1695" y="1685"/>
                </a:lnTo>
                <a:lnTo>
                  <a:pt x="1696" y="1702"/>
                </a:lnTo>
                <a:lnTo>
                  <a:pt x="1693" y="1722"/>
                </a:lnTo>
                <a:lnTo>
                  <a:pt x="1680" y="1747"/>
                </a:lnTo>
                <a:lnTo>
                  <a:pt x="1662" y="1774"/>
                </a:lnTo>
                <a:lnTo>
                  <a:pt x="1636" y="1802"/>
                </a:lnTo>
                <a:lnTo>
                  <a:pt x="1605" y="1829"/>
                </a:lnTo>
                <a:lnTo>
                  <a:pt x="1575" y="1853"/>
                </a:lnTo>
                <a:lnTo>
                  <a:pt x="1544" y="1869"/>
                </a:lnTo>
                <a:lnTo>
                  <a:pt x="1515" y="1880"/>
                </a:lnTo>
                <a:lnTo>
                  <a:pt x="1509" y="1891"/>
                </a:lnTo>
                <a:lnTo>
                  <a:pt x="1505" y="1900"/>
                </a:lnTo>
                <a:lnTo>
                  <a:pt x="1504" y="1909"/>
                </a:lnTo>
                <a:lnTo>
                  <a:pt x="1507" y="1922"/>
                </a:lnTo>
                <a:lnTo>
                  <a:pt x="1524" y="1949"/>
                </a:lnTo>
                <a:lnTo>
                  <a:pt x="1549" y="1971"/>
                </a:lnTo>
                <a:lnTo>
                  <a:pt x="1580" y="1985"/>
                </a:lnTo>
                <a:lnTo>
                  <a:pt x="1616" y="1989"/>
                </a:lnTo>
                <a:lnTo>
                  <a:pt x="1629" y="1971"/>
                </a:lnTo>
                <a:lnTo>
                  <a:pt x="1635" y="1953"/>
                </a:lnTo>
                <a:lnTo>
                  <a:pt x="1638" y="1933"/>
                </a:lnTo>
                <a:lnTo>
                  <a:pt x="1647" y="1911"/>
                </a:lnTo>
                <a:lnTo>
                  <a:pt x="1675" y="1876"/>
                </a:lnTo>
                <a:lnTo>
                  <a:pt x="1698" y="1844"/>
                </a:lnTo>
                <a:lnTo>
                  <a:pt x="1722" y="1811"/>
                </a:lnTo>
                <a:lnTo>
                  <a:pt x="1749" y="1776"/>
                </a:lnTo>
                <a:lnTo>
                  <a:pt x="1765" y="1764"/>
                </a:lnTo>
                <a:lnTo>
                  <a:pt x="1784" y="1754"/>
                </a:lnTo>
                <a:lnTo>
                  <a:pt x="1804" y="1747"/>
                </a:lnTo>
                <a:lnTo>
                  <a:pt x="1822" y="1738"/>
                </a:lnTo>
                <a:lnTo>
                  <a:pt x="1838" y="1725"/>
                </a:lnTo>
                <a:lnTo>
                  <a:pt x="1842" y="1707"/>
                </a:lnTo>
                <a:lnTo>
                  <a:pt x="1829" y="1684"/>
                </a:lnTo>
                <a:lnTo>
                  <a:pt x="1811" y="1665"/>
                </a:lnTo>
                <a:lnTo>
                  <a:pt x="1787" y="1649"/>
                </a:lnTo>
                <a:lnTo>
                  <a:pt x="1760" y="1638"/>
                </a:lnTo>
                <a:lnTo>
                  <a:pt x="1727" y="1634"/>
                </a:lnTo>
                <a:close/>
                <a:moveTo>
                  <a:pt x="1887" y="1344"/>
                </a:moveTo>
                <a:lnTo>
                  <a:pt x="1869" y="1358"/>
                </a:lnTo>
                <a:lnTo>
                  <a:pt x="1860" y="1373"/>
                </a:lnTo>
                <a:lnTo>
                  <a:pt x="1860" y="1387"/>
                </a:lnTo>
                <a:lnTo>
                  <a:pt x="1867" y="1405"/>
                </a:lnTo>
                <a:lnTo>
                  <a:pt x="1880" y="1424"/>
                </a:lnTo>
                <a:lnTo>
                  <a:pt x="1825" y="1549"/>
                </a:lnTo>
                <a:lnTo>
                  <a:pt x="1815" y="1558"/>
                </a:lnTo>
                <a:lnTo>
                  <a:pt x="1798" y="1565"/>
                </a:lnTo>
                <a:lnTo>
                  <a:pt x="1784" y="1573"/>
                </a:lnTo>
                <a:lnTo>
                  <a:pt x="1771" y="1584"/>
                </a:lnTo>
                <a:lnTo>
                  <a:pt x="1765" y="1594"/>
                </a:lnTo>
                <a:lnTo>
                  <a:pt x="1780" y="1609"/>
                </a:lnTo>
                <a:lnTo>
                  <a:pt x="1798" y="1622"/>
                </a:lnTo>
                <a:lnTo>
                  <a:pt x="1820" y="1633"/>
                </a:lnTo>
                <a:lnTo>
                  <a:pt x="1842" y="1642"/>
                </a:lnTo>
                <a:lnTo>
                  <a:pt x="1867" y="1644"/>
                </a:lnTo>
                <a:lnTo>
                  <a:pt x="1891" y="1638"/>
                </a:lnTo>
                <a:lnTo>
                  <a:pt x="1893" y="1636"/>
                </a:lnTo>
                <a:lnTo>
                  <a:pt x="1895" y="1634"/>
                </a:lnTo>
                <a:lnTo>
                  <a:pt x="1895" y="1634"/>
                </a:lnTo>
                <a:lnTo>
                  <a:pt x="1896" y="1634"/>
                </a:lnTo>
                <a:lnTo>
                  <a:pt x="1896" y="1634"/>
                </a:lnTo>
                <a:lnTo>
                  <a:pt x="1896" y="1633"/>
                </a:lnTo>
                <a:lnTo>
                  <a:pt x="1898" y="1629"/>
                </a:lnTo>
                <a:lnTo>
                  <a:pt x="1902" y="1613"/>
                </a:lnTo>
                <a:lnTo>
                  <a:pt x="1900" y="1598"/>
                </a:lnTo>
                <a:lnTo>
                  <a:pt x="1896" y="1585"/>
                </a:lnTo>
                <a:lnTo>
                  <a:pt x="1893" y="1571"/>
                </a:lnTo>
                <a:lnTo>
                  <a:pt x="1893" y="1556"/>
                </a:lnTo>
                <a:lnTo>
                  <a:pt x="1933" y="1462"/>
                </a:lnTo>
                <a:lnTo>
                  <a:pt x="1944" y="1449"/>
                </a:lnTo>
                <a:lnTo>
                  <a:pt x="1956" y="1440"/>
                </a:lnTo>
                <a:lnTo>
                  <a:pt x="1971" y="1433"/>
                </a:lnTo>
                <a:lnTo>
                  <a:pt x="1985" y="1425"/>
                </a:lnTo>
                <a:lnTo>
                  <a:pt x="1998" y="1414"/>
                </a:lnTo>
                <a:lnTo>
                  <a:pt x="2007" y="1400"/>
                </a:lnTo>
                <a:lnTo>
                  <a:pt x="2013" y="1387"/>
                </a:lnTo>
                <a:lnTo>
                  <a:pt x="1991" y="1371"/>
                </a:lnTo>
                <a:lnTo>
                  <a:pt x="1971" y="1360"/>
                </a:lnTo>
                <a:lnTo>
                  <a:pt x="1947" y="1351"/>
                </a:lnTo>
                <a:lnTo>
                  <a:pt x="1918" y="1345"/>
                </a:lnTo>
                <a:lnTo>
                  <a:pt x="1887" y="1344"/>
                </a:lnTo>
                <a:close/>
                <a:moveTo>
                  <a:pt x="1435" y="1336"/>
                </a:moveTo>
                <a:lnTo>
                  <a:pt x="1396" y="1353"/>
                </a:lnTo>
                <a:lnTo>
                  <a:pt x="1380" y="1365"/>
                </a:lnTo>
                <a:lnTo>
                  <a:pt x="1369" y="1384"/>
                </a:lnTo>
                <a:lnTo>
                  <a:pt x="1365" y="1407"/>
                </a:lnTo>
                <a:lnTo>
                  <a:pt x="1369" y="1434"/>
                </a:lnTo>
                <a:lnTo>
                  <a:pt x="1380" y="1484"/>
                </a:lnTo>
                <a:lnTo>
                  <a:pt x="1385" y="1527"/>
                </a:lnTo>
                <a:lnTo>
                  <a:pt x="1385" y="1567"/>
                </a:lnTo>
                <a:lnTo>
                  <a:pt x="1382" y="1605"/>
                </a:lnTo>
                <a:lnTo>
                  <a:pt x="1375" y="1644"/>
                </a:lnTo>
                <a:lnTo>
                  <a:pt x="1365" y="1680"/>
                </a:lnTo>
                <a:lnTo>
                  <a:pt x="1356" y="1720"/>
                </a:lnTo>
                <a:lnTo>
                  <a:pt x="1345" y="1762"/>
                </a:lnTo>
                <a:lnTo>
                  <a:pt x="1335" y="1805"/>
                </a:lnTo>
                <a:lnTo>
                  <a:pt x="1315" y="1818"/>
                </a:lnTo>
                <a:lnTo>
                  <a:pt x="1289" y="1784"/>
                </a:lnTo>
                <a:lnTo>
                  <a:pt x="1275" y="1747"/>
                </a:lnTo>
                <a:lnTo>
                  <a:pt x="1265" y="1709"/>
                </a:lnTo>
                <a:lnTo>
                  <a:pt x="1264" y="1669"/>
                </a:lnTo>
                <a:lnTo>
                  <a:pt x="1265" y="1627"/>
                </a:lnTo>
                <a:lnTo>
                  <a:pt x="1271" y="1585"/>
                </a:lnTo>
                <a:lnTo>
                  <a:pt x="1276" y="1544"/>
                </a:lnTo>
                <a:lnTo>
                  <a:pt x="1284" y="1504"/>
                </a:lnTo>
                <a:lnTo>
                  <a:pt x="1289" y="1465"/>
                </a:lnTo>
                <a:lnTo>
                  <a:pt x="1291" y="1427"/>
                </a:lnTo>
                <a:lnTo>
                  <a:pt x="1289" y="1393"/>
                </a:lnTo>
                <a:lnTo>
                  <a:pt x="1282" y="1360"/>
                </a:lnTo>
                <a:lnTo>
                  <a:pt x="1264" y="1351"/>
                </a:lnTo>
                <a:lnTo>
                  <a:pt x="1240" y="1345"/>
                </a:lnTo>
                <a:lnTo>
                  <a:pt x="1216" y="1344"/>
                </a:lnTo>
                <a:lnTo>
                  <a:pt x="1191" y="1347"/>
                </a:lnTo>
                <a:lnTo>
                  <a:pt x="1169" y="1356"/>
                </a:lnTo>
                <a:lnTo>
                  <a:pt x="1149" y="1371"/>
                </a:lnTo>
                <a:lnTo>
                  <a:pt x="1135" y="1391"/>
                </a:lnTo>
                <a:lnTo>
                  <a:pt x="1138" y="1418"/>
                </a:lnTo>
                <a:lnTo>
                  <a:pt x="1147" y="1440"/>
                </a:lnTo>
                <a:lnTo>
                  <a:pt x="1158" y="1454"/>
                </a:lnTo>
                <a:lnTo>
                  <a:pt x="1171" y="1469"/>
                </a:lnTo>
                <a:lnTo>
                  <a:pt x="1184" y="1484"/>
                </a:lnTo>
                <a:lnTo>
                  <a:pt x="1193" y="1502"/>
                </a:lnTo>
                <a:lnTo>
                  <a:pt x="1204" y="1534"/>
                </a:lnTo>
                <a:lnTo>
                  <a:pt x="1211" y="1574"/>
                </a:lnTo>
                <a:lnTo>
                  <a:pt x="1213" y="1616"/>
                </a:lnTo>
                <a:lnTo>
                  <a:pt x="1211" y="1660"/>
                </a:lnTo>
                <a:lnTo>
                  <a:pt x="1207" y="1704"/>
                </a:lnTo>
                <a:lnTo>
                  <a:pt x="1202" y="1744"/>
                </a:lnTo>
                <a:lnTo>
                  <a:pt x="1195" y="1780"/>
                </a:lnTo>
                <a:lnTo>
                  <a:pt x="1185" y="1809"/>
                </a:lnTo>
                <a:lnTo>
                  <a:pt x="1178" y="1813"/>
                </a:lnTo>
                <a:lnTo>
                  <a:pt x="1149" y="1791"/>
                </a:lnTo>
                <a:lnTo>
                  <a:pt x="1127" y="1764"/>
                </a:lnTo>
                <a:lnTo>
                  <a:pt x="1111" y="1734"/>
                </a:lnTo>
                <a:lnTo>
                  <a:pt x="1102" y="1700"/>
                </a:lnTo>
                <a:lnTo>
                  <a:pt x="1095" y="1665"/>
                </a:lnTo>
                <a:lnTo>
                  <a:pt x="1091" y="1627"/>
                </a:lnTo>
                <a:lnTo>
                  <a:pt x="1089" y="1587"/>
                </a:lnTo>
                <a:lnTo>
                  <a:pt x="1087" y="1547"/>
                </a:lnTo>
                <a:lnTo>
                  <a:pt x="1085" y="1507"/>
                </a:lnTo>
                <a:lnTo>
                  <a:pt x="1082" y="1467"/>
                </a:lnTo>
                <a:lnTo>
                  <a:pt x="1075" y="1427"/>
                </a:lnTo>
                <a:lnTo>
                  <a:pt x="1058" y="1420"/>
                </a:lnTo>
                <a:lnTo>
                  <a:pt x="1038" y="1416"/>
                </a:lnTo>
                <a:lnTo>
                  <a:pt x="1015" y="1420"/>
                </a:lnTo>
                <a:lnTo>
                  <a:pt x="991" y="1425"/>
                </a:lnTo>
                <a:lnTo>
                  <a:pt x="969" y="1434"/>
                </a:lnTo>
                <a:lnTo>
                  <a:pt x="953" y="1444"/>
                </a:lnTo>
                <a:lnTo>
                  <a:pt x="947" y="1453"/>
                </a:lnTo>
                <a:lnTo>
                  <a:pt x="947" y="1469"/>
                </a:lnTo>
                <a:lnTo>
                  <a:pt x="955" y="1491"/>
                </a:lnTo>
                <a:lnTo>
                  <a:pt x="965" y="1514"/>
                </a:lnTo>
                <a:lnTo>
                  <a:pt x="980" y="1544"/>
                </a:lnTo>
                <a:lnTo>
                  <a:pt x="998" y="1573"/>
                </a:lnTo>
                <a:lnTo>
                  <a:pt x="1016" y="1605"/>
                </a:lnTo>
                <a:lnTo>
                  <a:pt x="1033" y="1638"/>
                </a:lnTo>
                <a:lnTo>
                  <a:pt x="1049" y="1673"/>
                </a:lnTo>
                <a:lnTo>
                  <a:pt x="1062" y="1705"/>
                </a:lnTo>
                <a:lnTo>
                  <a:pt x="1071" y="1738"/>
                </a:lnTo>
                <a:lnTo>
                  <a:pt x="1075" y="1769"/>
                </a:lnTo>
                <a:lnTo>
                  <a:pt x="1073" y="1796"/>
                </a:lnTo>
                <a:lnTo>
                  <a:pt x="1062" y="1822"/>
                </a:lnTo>
                <a:lnTo>
                  <a:pt x="1058" y="1825"/>
                </a:lnTo>
                <a:lnTo>
                  <a:pt x="1056" y="1827"/>
                </a:lnTo>
                <a:lnTo>
                  <a:pt x="1055" y="1829"/>
                </a:lnTo>
                <a:lnTo>
                  <a:pt x="1053" y="1829"/>
                </a:lnTo>
                <a:lnTo>
                  <a:pt x="1051" y="1831"/>
                </a:lnTo>
                <a:lnTo>
                  <a:pt x="1047" y="1831"/>
                </a:lnTo>
                <a:lnTo>
                  <a:pt x="1042" y="1833"/>
                </a:lnTo>
                <a:lnTo>
                  <a:pt x="1015" y="1814"/>
                </a:lnTo>
                <a:lnTo>
                  <a:pt x="995" y="1791"/>
                </a:lnTo>
                <a:lnTo>
                  <a:pt x="980" y="1764"/>
                </a:lnTo>
                <a:lnTo>
                  <a:pt x="969" y="1733"/>
                </a:lnTo>
                <a:lnTo>
                  <a:pt x="960" y="1700"/>
                </a:lnTo>
                <a:lnTo>
                  <a:pt x="953" y="1665"/>
                </a:lnTo>
                <a:lnTo>
                  <a:pt x="947" y="1631"/>
                </a:lnTo>
                <a:lnTo>
                  <a:pt x="940" y="1596"/>
                </a:lnTo>
                <a:lnTo>
                  <a:pt x="931" y="1564"/>
                </a:lnTo>
                <a:lnTo>
                  <a:pt x="920" y="1533"/>
                </a:lnTo>
                <a:lnTo>
                  <a:pt x="904" y="1505"/>
                </a:lnTo>
                <a:lnTo>
                  <a:pt x="871" y="1500"/>
                </a:lnTo>
                <a:lnTo>
                  <a:pt x="840" y="1502"/>
                </a:lnTo>
                <a:lnTo>
                  <a:pt x="807" y="1505"/>
                </a:lnTo>
                <a:lnTo>
                  <a:pt x="798" y="1527"/>
                </a:lnTo>
                <a:lnTo>
                  <a:pt x="800" y="1549"/>
                </a:lnTo>
                <a:lnTo>
                  <a:pt x="807" y="1569"/>
                </a:lnTo>
                <a:lnTo>
                  <a:pt x="822" y="1587"/>
                </a:lnTo>
                <a:lnTo>
                  <a:pt x="849" y="1618"/>
                </a:lnTo>
                <a:lnTo>
                  <a:pt x="876" y="1649"/>
                </a:lnTo>
                <a:lnTo>
                  <a:pt x="902" y="1680"/>
                </a:lnTo>
                <a:lnTo>
                  <a:pt x="925" y="1716"/>
                </a:lnTo>
                <a:lnTo>
                  <a:pt x="945" y="1756"/>
                </a:lnTo>
                <a:lnTo>
                  <a:pt x="985" y="1920"/>
                </a:lnTo>
                <a:lnTo>
                  <a:pt x="989" y="1925"/>
                </a:lnTo>
                <a:lnTo>
                  <a:pt x="995" y="1929"/>
                </a:lnTo>
                <a:lnTo>
                  <a:pt x="1000" y="1933"/>
                </a:lnTo>
                <a:lnTo>
                  <a:pt x="1005" y="1934"/>
                </a:lnTo>
                <a:lnTo>
                  <a:pt x="1013" y="1938"/>
                </a:lnTo>
                <a:lnTo>
                  <a:pt x="1064" y="1925"/>
                </a:lnTo>
                <a:lnTo>
                  <a:pt x="1115" y="1913"/>
                </a:lnTo>
                <a:lnTo>
                  <a:pt x="1169" y="1900"/>
                </a:lnTo>
                <a:lnTo>
                  <a:pt x="1216" y="1894"/>
                </a:lnTo>
                <a:lnTo>
                  <a:pt x="1267" y="1893"/>
                </a:lnTo>
                <a:lnTo>
                  <a:pt x="1316" y="1891"/>
                </a:lnTo>
                <a:lnTo>
                  <a:pt x="1365" y="1889"/>
                </a:lnTo>
                <a:lnTo>
                  <a:pt x="1409" y="1884"/>
                </a:lnTo>
                <a:lnTo>
                  <a:pt x="1451" y="1874"/>
                </a:lnTo>
                <a:lnTo>
                  <a:pt x="1453" y="1836"/>
                </a:lnTo>
                <a:lnTo>
                  <a:pt x="1451" y="1796"/>
                </a:lnTo>
                <a:lnTo>
                  <a:pt x="1444" y="1754"/>
                </a:lnTo>
                <a:lnTo>
                  <a:pt x="1438" y="1709"/>
                </a:lnTo>
                <a:lnTo>
                  <a:pt x="1438" y="1662"/>
                </a:lnTo>
                <a:lnTo>
                  <a:pt x="1444" y="1611"/>
                </a:lnTo>
                <a:lnTo>
                  <a:pt x="1453" y="1582"/>
                </a:lnTo>
                <a:lnTo>
                  <a:pt x="1465" y="1551"/>
                </a:lnTo>
                <a:lnTo>
                  <a:pt x="1480" y="1520"/>
                </a:lnTo>
                <a:lnTo>
                  <a:pt x="1495" y="1487"/>
                </a:lnTo>
                <a:lnTo>
                  <a:pt x="1507" y="1456"/>
                </a:lnTo>
                <a:lnTo>
                  <a:pt x="1516" y="1424"/>
                </a:lnTo>
                <a:lnTo>
                  <a:pt x="1522" y="1393"/>
                </a:lnTo>
                <a:lnTo>
                  <a:pt x="1518" y="1364"/>
                </a:lnTo>
                <a:lnTo>
                  <a:pt x="1505" y="1344"/>
                </a:lnTo>
                <a:lnTo>
                  <a:pt x="1435" y="1336"/>
                </a:lnTo>
                <a:close/>
                <a:moveTo>
                  <a:pt x="695" y="1220"/>
                </a:moveTo>
                <a:lnTo>
                  <a:pt x="675" y="1233"/>
                </a:lnTo>
                <a:lnTo>
                  <a:pt x="655" y="1244"/>
                </a:lnTo>
                <a:lnTo>
                  <a:pt x="638" y="1256"/>
                </a:lnTo>
                <a:lnTo>
                  <a:pt x="622" y="1271"/>
                </a:lnTo>
                <a:lnTo>
                  <a:pt x="611" y="1293"/>
                </a:lnTo>
                <a:lnTo>
                  <a:pt x="689" y="1353"/>
                </a:lnTo>
                <a:lnTo>
                  <a:pt x="745" y="1420"/>
                </a:lnTo>
                <a:lnTo>
                  <a:pt x="740" y="1478"/>
                </a:lnTo>
                <a:lnTo>
                  <a:pt x="762" y="1485"/>
                </a:lnTo>
                <a:lnTo>
                  <a:pt x="785" y="1484"/>
                </a:lnTo>
                <a:lnTo>
                  <a:pt x="807" y="1474"/>
                </a:lnTo>
                <a:lnTo>
                  <a:pt x="827" y="1462"/>
                </a:lnTo>
                <a:lnTo>
                  <a:pt x="844" y="1444"/>
                </a:lnTo>
                <a:lnTo>
                  <a:pt x="856" y="1427"/>
                </a:lnTo>
                <a:lnTo>
                  <a:pt x="844" y="1413"/>
                </a:lnTo>
                <a:lnTo>
                  <a:pt x="831" y="1405"/>
                </a:lnTo>
                <a:lnTo>
                  <a:pt x="816" y="1398"/>
                </a:lnTo>
                <a:lnTo>
                  <a:pt x="800" y="1393"/>
                </a:lnTo>
                <a:lnTo>
                  <a:pt x="784" y="1384"/>
                </a:lnTo>
                <a:lnTo>
                  <a:pt x="765" y="1365"/>
                </a:lnTo>
                <a:lnTo>
                  <a:pt x="751" y="1342"/>
                </a:lnTo>
                <a:lnTo>
                  <a:pt x="742" y="1316"/>
                </a:lnTo>
                <a:lnTo>
                  <a:pt x="736" y="1287"/>
                </a:lnTo>
                <a:lnTo>
                  <a:pt x="731" y="1258"/>
                </a:lnTo>
                <a:lnTo>
                  <a:pt x="725" y="1233"/>
                </a:lnTo>
                <a:lnTo>
                  <a:pt x="695" y="1220"/>
                </a:lnTo>
                <a:close/>
                <a:moveTo>
                  <a:pt x="1940" y="1136"/>
                </a:moveTo>
                <a:lnTo>
                  <a:pt x="1925" y="1156"/>
                </a:lnTo>
                <a:lnTo>
                  <a:pt x="1915" y="1184"/>
                </a:lnTo>
                <a:lnTo>
                  <a:pt x="1909" y="1214"/>
                </a:lnTo>
                <a:lnTo>
                  <a:pt x="1905" y="1244"/>
                </a:lnTo>
                <a:lnTo>
                  <a:pt x="1904" y="1274"/>
                </a:lnTo>
                <a:lnTo>
                  <a:pt x="1905" y="1300"/>
                </a:lnTo>
                <a:lnTo>
                  <a:pt x="1925" y="1316"/>
                </a:lnTo>
                <a:lnTo>
                  <a:pt x="1964" y="1316"/>
                </a:lnTo>
                <a:lnTo>
                  <a:pt x="1978" y="1304"/>
                </a:lnTo>
                <a:lnTo>
                  <a:pt x="1987" y="1285"/>
                </a:lnTo>
                <a:lnTo>
                  <a:pt x="1991" y="1265"/>
                </a:lnTo>
                <a:lnTo>
                  <a:pt x="1991" y="1242"/>
                </a:lnTo>
                <a:lnTo>
                  <a:pt x="1987" y="1218"/>
                </a:lnTo>
                <a:lnTo>
                  <a:pt x="1984" y="1194"/>
                </a:lnTo>
                <a:lnTo>
                  <a:pt x="1978" y="1173"/>
                </a:lnTo>
                <a:lnTo>
                  <a:pt x="1973" y="1153"/>
                </a:lnTo>
                <a:lnTo>
                  <a:pt x="1940" y="1136"/>
                </a:lnTo>
                <a:close/>
                <a:moveTo>
                  <a:pt x="887" y="1062"/>
                </a:moveTo>
                <a:lnTo>
                  <a:pt x="865" y="1078"/>
                </a:lnTo>
                <a:lnTo>
                  <a:pt x="853" y="1094"/>
                </a:lnTo>
                <a:lnTo>
                  <a:pt x="847" y="1109"/>
                </a:lnTo>
                <a:lnTo>
                  <a:pt x="849" y="1122"/>
                </a:lnTo>
                <a:lnTo>
                  <a:pt x="856" y="1136"/>
                </a:lnTo>
                <a:lnTo>
                  <a:pt x="865" y="1151"/>
                </a:lnTo>
                <a:lnTo>
                  <a:pt x="878" y="1165"/>
                </a:lnTo>
                <a:lnTo>
                  <a:pt x="893" y="1182"/>
                </a:lnTo>
                <a:lnTo>
                  <a:pt x="905" y="1200"/>
                </a:lnTo>
                <a:lnTo>
                  <a:pt x="916" y="1220"/>
                </a:lnTo>
                <a:lnTo>
                  <a:pt x="925" y="1240"/>
                </a:lnTo>
                <a:lnTo>
                  <a:pt x="927" y="1267"/>
                </a:lnTo>
                <a:lnTo>
                  <a:pt x="925" y="1293"/>
                </a:lnTo>
                <a:lnTo>
                  <a:pt x="920" y="1316"/>
                </a:lnTo>
                <a:lnTo>
                  <a:pt x="916" y="1338"/>
                </a:lnTo>
                <a:lnTo>
                  <a:pt x="916" y="1358"/>
                </a:lnTo>
                <a:lnTo>
                  <a:pt x="922" y="1376"/>
                </a:lnTo>
                <a:lnTo>
                  <a:pt x="925" y="1380"/>
                </a:lnTo>
                <a:lnTo>
                  <a:pt x="929" y="1384"/>
                </a:lnTo>
                <a:lnTo>
                  <a:pt x="933" y="1387"/>
                </a:lnTo>
                <a:lnTo>
                  <a:pt x="936" y="1389"/>
                </a:lnTo>
                <a:lnTo>
                  <a:pt x="940" y="1389"/>
                </a:lnTo>
                <a:lnTo>
                  <a:pt x="947" y="1391"/>
                </a:lnTo>
                <a:lnTo>
                  <a:pt x="971" y="1393"/>
                </a:lnTo>
                <a:lnTo>
                  <a:pt x="993" y="1387"/>
                </a:lnTo>
                <a:lnTo>
                  <a:pt x="1011" y="1374"/>
                </a:lnTo>
                <a:lnTo>
                  <a:pt x="1025" y="1358"/>
                </a:lnTo>
                <a:lnTo>
                  <a:pt x="1036" y="1340"/>
                </a:lnTo>
                <a:lnTo>
                  <a:pt x="1020" y="1318"/>
                </a:lnTo>
                <a:lnTo>
                  <a:pt x="1005" y="1300"/>
                </a:lnTo>
                <a:lnTo>
                  <a:pt x="989" y="1282"/>
                </a:lnTo>
                <a:lnTo>
                  <a:pt x="976" y="1260"/>
                </a:lnTo>
                <a:lnTo>
                  <a:pt x="964" y="1236"/>
                </a:lnTo>
                <a:lnTo>
                  <a:pt x="955" y="1204"/>
                </a:lnTo>
                <a:lnTo>
                  <a:pt x="951" y="1180"/>
                </a:lnTo>
                <a:lnTo>
                  <a:pt x="955" y="1158"/>
                </a:lnTo>
                <a:lnTo>
                  <a:pt x="958" y="1140"/>
                </a:lnTo>
                <a:lnTo>
                  <a:pt x="964" y="1122"/>
                </a:lnTo>
                <a:lnTo>
                  <a:pt x="965" y="1105"/>
                </a:lnTo>
                <a:lnTo>
                  <a:pt x="960" y="1087"/>
                </a:lnTo>
                <a:lnTo>
                  <a:pt x="949" y="1074"/>
                </a:lnTo>
                <a:lnTo>
                  <a:pt x="933" y="1065"/>
                </a:lnTo>
                <a:lnTo>
                  <a:pt x="913" y="1064"/>
                </a:lnTo>
                <a:lnTo>
                  <a:pt x="887" y="1062"/>
                </a:lnTo>
                <a:close/>
                <a:moveTo>
                  <a:pt x="560" y="1009"/>
                </a:moveTo>
                <a:lnTo>
                  <a:pt x="544" y="1018"/>
                </a:lnTo>
                <a:lnTo>
                  <a:pt x="529" y="1027"/>
                </a:lnTo>
                <a:lnTo>
                  <a:pt x="516" y="1036"/>
                </a:lnTo>
                <a:lnTo>
                  <a:pt x="505" y="1051"/>
                </a:lnTo>
                <a:lnTo>
                  <a:pt x="591" y="1156"/>
                </a:lnTo>
                <a:lnTo>
                  <a:pt x="593" y="1171"/>
                </a:lnTo>
                <a:lnTo>
                  <a:pt x="593" y="1184"/>
                </a:lnTo>
                <a:lnTo>
                  <a:pt x="591" y="1196"/>
                </a:lnTo>
                <a:lnTo>
                  <a:pt x="589" y="1207"/>
                </a:lnTo>
                <a:lnTo>
                  <a:pt x="593" y="1220"/>
                </a:lnTo>
                <a:lnTo>
                  <a:pt x="656" y="1204"/>
                </a:lnTo>
                <a:lnTo>
                  <a:pt x="673" y="1173"/>
                </a:lnTo>
                <a:lnTo>
                  <a:pt x="647" y="1154"/>
                </a:lnTo>
                <a:lnTo>
                  <a:pt x="627" y="1136"/>
                </a:lnTo>
                <a:lnTo>
                  <a:pt x="615" y="1114"/>
                </a:lnTo>
                <a:lnTo>
                  <a:pt x="605" y="1091"/>
                </a:lnTo>
                <a:lnTo>
                  <a:pt x="600" y="1060"/>
                </a:lnTo>
                <a:lnTo>
                  <a:pt x="598" y="1022"/>
                </a:lnTo>
                <a:lnTo>
                  <a:pt x="585" y="1014"/>
                </a:lnTo>
                <a:lnTo>
                  <a:pt x="560" y="1009"/>
                </a:lnTo>
                <a:close/>
                <a:moveTo>
                  <a:pt x="1445" y="969"/>
                </a:moveTo>
                <a:lnTo>
                  <a:pt x="1429" y="976"/>
                </a:lnTo>
                <a:lnTo>
                  <a:pt x="1416" y="980"/>
                </a:lnTo>
                <a:lnTo>
                  <a:pt x="1416" y="1016"/>
                </a:lnTo>
                <a:lnTo>
                  <a:pt x="1420" y="1045"/>
                </a:lnTo>
                <a:lnTo>
                  <a:pt x="1424" y="1073"/>
                </a:lnTo>
                <a:lnTo>
                  <a:pt x="1427" y="1096"/>
                </a:lnTo>
                <a:lnTo>
                  <a:pt x="1429" y="1118"/>
                </a:lnTo>
                <a:lnTo>
                  <a:pt x="1429" y="1142"/>
                </a:lnTo>
                <a:lnTo>
                  <a:pt x="1425" y="1165"/>
                </a:lnTo>
                <a:lnTo>
                  <a:pt x="1418" y="1191"/>
                </a:lnTo>
                <a:lnTo>
                  <a:pt x="1405" y="1220"/>
                </a:lnTo>
                <a:lnTo>
                  <a:pt x="1387" y="1253"/>
                </a:lnTo>
                <a:lnTo>
                  <a:pt x="1387" y="1276"/>
                </a:lnTo>
                <a:lnTo>
                  <a:pt x="1398" y="1285"/>
                </a:lnTo>
                <a:lnTo>
                  <a:pt x="1415" y="1294"/>
                </a:lnTo>
                <a:lnTo>
                  <a:pt x="1435" y="1302"/>
                </a:lnTo>
                <a:lnTo>
                  <a:pt x="1458" y="1305"/>
                </a:lnTo>
                <a:lnTo>
                  <a:pt x="1482" y="1309"/>
                </a:lnTo>
                <a:lnTo>
                  <a:pt x="1504" y="1309"/>
                </a:lnTo>
                <a:lnTo>
                  <a:pt x="1520" y="1305"/>
                </a:lnTo>
                <a:lnTo>
                  <a:pt x="1533" y="1296"/>
                </a:lnTo>
                <a:lnTo>
                  <a:pt x="1536" y="1282"/>
                </a:lnTo>
                <a:lnTo>
                  <a:pt x="1535" y="1265"/>
                </a:lnTo>
                <a:lnTo>
                  <a:pt x="1527" y="1249"/>
                </a:lnTo>
                <a:lnTo>
                  <a:pt x="1518" y="1231"/>
                </a:lnTo>
                <a:lnTo>
                  <a:pt x="1509" y="1213"/>
                </a:lnTo>
                <a:lnTo>
                  <a:pt x="1502" y="1196"/>
                </a:lnTo>
                <a:lnTo>
                  <a:pt x="1498" y="1180"/>
                </a:lnTo>
                <a:lnTo>
                  <a:pt x="1502" y="1160"/>
                </a:lnTo>
                <a:lnTo>
                  <a:pt x="1509" y="1136"/>
                </a:lnTo>
                <a:lnTo>
                  <a:pt x="1518" y="1111"/>
                </a:lnTo>
                <a:lnTo>
                  <a:pt x="1527" y="1087"/>
                </a:lnTo>
                <a:lnTo>
                  <a:pt x="1536" y="1062"/>
                </a:lnTo>
                <a:lnTo>
                  <a:pt x="1545" y="1040"/>
                </a:lnTo>
                <a:lnTo>
                  <a:pt x="1553" y="1022"/>
                </a:lnTo>
                <a:lnTo>
                  <a:pt x="1556" y="1009"/>
                </a:lnTo>
                <a:lnTo>
                  <a:pt x="1556" y="1002"/>
                </a:lnTo>
                <a:lnTo>
                  <a:pt x="1544" y="987"/>
                </a:lnTo>
                <a:lnTo>
                  <a:pt x="1524" y="978"/>
                </a:lnTo>
                <a:lnTo>
                  <a:pt x="1498" y="973"/>
                </a:lnTo>
                <a:lnTo>
                  <a:pt x="1471" y="971"/>
                </a:lnTo>
                <a:lnTo>
                  <a:pt x="1445" y="969"/>
                </a:lnTo>
                <a:close/>
                <a:moveTo>
                  <a:pt x="1178" y="964"/>
                </a:moveTo>
                <a:lnTo>
                  <a:pt x="1127" y="976"/>
                </a:lnTo>
                <a:lnTo>
                  <a:pt x="1122" y="993"/>
                </a:lnTo>
                <a:lnTo>
                  <a:pt x="1122" y="1014"/>
                </a:lnTo>
                <a:lnTo>
                  <a:pt x="1125" y="1040"/>
                </a:lnTo>
                <a:lnTo>
                  <a:pt x="1133" y="1067"/>
                </a:lnTo>
                <a:lnTo>
                  <a:pt x="1142" y="1094"/>
                </a:lnTo>
                <a:lnTo>
                  <a:pt x="1149" y="1124"/>
                </a:lnTo>
                <a:lnTo>
                  <a:pt x="1156" y="1151"/>
                </a:lnTo>
                <a:lnTo>
                  <a:pt x="1162" y="1178"/>
                </a:lnTo>
                <a:lnTo>
                  <a:pt x="1162" y="1200"/>
                </a:lnTo>
                <a:lnTo>
                  <a:pt x="1160" y="1216"/>
                </a:lnTo>
                <a:lnTo>
                  <a:pt x="1153" y="1229"/>
                </a:lnTo>
                <a:lnTo>
                  <a:pt x="1144" y="1240"/>
                </a:lnTo>
                <a:lnTo>
                  <a:pt x="1135" y="1251"/>
                </a:lnTo>
                <a:lnTo>
                  <a:pt x="1127" y="1264"/>
                </a:lnTo>
                <a:lnTo>
                  <a:pt x="1125" y="1284"/>
                </a:lnTo>
                <a:lnTo>
                  <a:pt x="1144" y="1293"/>
                </a:lnTo>
                <a:lnTo>
                  <a:pt x="1165" y="1298"/>
                </a:lnTo>
                <a:lnTo>
                  <a:pt x="1191" y="1302"/>
                </a:lnTo>
                <a:lnTo>
                  <a:pt x="1216" y="1304"/>
                </a:lnTo>
                <a:lnTo>
                  <a:pt x="1240" y="1300"/>
                </a:lnTo>
                <a:lnTo>
                  <a:pt x="1260" y="1293"/>
                </a:lnTo>
                <a:lnTo>
                  <a:pt x="1273" y="1284"/>
                </a:lnTo>
                <a:lnTo>
                  <a:pt x="1269" y="1260"/>
                </a:lnTo>
                <a:lnTo>
                  <a:pt x="1262" y="1242"/>
                </a:lnTo>
                <a:lnTo>
                  <a:pt x="1253" y="1224"/>
                </a:lnTo>
                <a:lnTo>
                  <a:pt x="1242" y="1207"/>
                </a:lnTo>
                <a:lnTo>
                  <a:pt x="1233" y="1189"/>
                </a:lnTo>
                <a:lnTo>
                  <a:pt x="1227" y="1167"/>
                </a:lnTo>
                <a:lnTo>
                  <a:pt x="1222" y="1136"/>
                </a:lnTo>
                <a:lnTo>
                  <a:pt x="1224" y="1107"/>
                </a:lnTo>
                <a:lnTo>
                  <a:pt x="1229" y="1082"/>
                </a:lnTo>
                <a:lnTo>
                  <a:pt x="1238" y="1058"/>
                </a:lnTo>
                <a:lnTo>
                  <a:pt x="1247" y="1036"/>
                </a:lnTo>
                <a:lnTo>
                  <a:pt x="1258" y="1014"/>
                </a:lnTo>
                <a:lnTo>
                  <a:pt x="1265" y="993"/>
                </a:lnTo>
                <a:lnTo>
                  <a:pt x="1260" y="985"/>
                </a:lnTo>
                <a:lnTo>
                  <a:pt x="1178" y="964"/>
                </a:lnTo>
                <a:close/>
                <a:moveTo>
                  <a:pt x="493" y="804"/>
                </a:moveTo>
                <a:lnTo>
                  <a:pt x="480" y="820"/>
                </a:lnTo>
                <a:lnTo>
                  <a:pt x="491" y="902"/>
                </a:lnTo>
                <a:lnTo>
                  <a:pt x="489" y="916"/>
                </a:lnTo>
                <a:lnTo>
                  <a:pt x="484" y="927"/>
                </a:lnTo>
                <a:lnTo>
                  <a:pt x="480" y="940"/>
                </a:lnTo>
                <a:lnTo>
                  <a:pt x="480" y="956"/>
                </a:lnTo>
                <a:lnTo>
                  <a:pt x="507" y="967"/>
                </a:lnTo>
                <a:lnTo>
                  <a:pt x="533" y="969"/>
                </a:lnTo>
                <a:lnTo>
                  <a:pt x="564" y="964"/>
                </a:lnTo>
                <a:lnTo>
                  <a:pt x="575" y="947"/>
                </a:lnTo>
                <a:lnTo>
                  <a:pt x="569" y="934"/>
                </a:lnTo>
                <a:lnTo>
                  <a:pt x="562" y="925"/>
                </a:lnTo>
                <a:lnTo>
                  <a:pt x="555" y="918"/>
                </a:lnTo>
                <a:lnTo>
                  <a:pt x="545" y="911"/>
                </a:lnTo>
                <a:lnTo>
                  <a:pt x="540" y="902"/>
                </a:lnTo>
                <a:lnTo>
                  <a:pt x="527" y="811"/>
                </a:lnTo>
                <a:lnTo>
                  <a:pt x="518" y="807"/>
                </a:lnTo>
                <a:lnTo>
                  <a:pt x="507" y="804"/>
                </a:lnTo>
                <a:lnTo>
                  <a:pt x="493" y="804"/>
                </a:lnTo>
                <a:close/>
                <a:moveTo>
                  <a:pt x="822" y="798"/>
                </a:moveTo>
                <a:lnTo>
                  <a:pt x="765" y="814"/>
                </a:lnTo>
                <a:lnTo>
                  <a:pt x="758" y="820"/>
                </a:lnTo>
                <a:lnTo>
                  <a:pt x="764" y="847"/>
                </a:lnTo>
                <a:lnTo>
                  <a:pt x="773" y="871"/>
                </a:lnTo>
                <a:lnTo>
                  <a:pt x="782" y="894"/>
                </a:lnTo>
                <a:lnTo>
                  <a:pt x="791" y="916"/>
                </a:lnTo>
                <a:lnTo>
                  <a:pt x="798" y="938"/>
                </a:lnTo>
                <a:lnTo>
                  <a:pt x="804" y="962"/>
                </a:lnTo>
                <a:lnTo>
                  <a:pt x="804" y="987"/>
                </a:lnTo>
                <a:lnTo>
                  <a:pt x="796" y="1018"/>
                </a:lnTo>
                <a:lnTo>
                  <a:pt x="796" y="1022"/>
                </a:lnTo>
                <a:lnTo>
                  <a:pt x="824" y="1029"/>
                </a:lnTo>
                <a:lnTo>
                  <a:pt x="849" y="1025"/>
                </a:lnTo>
                <a:lnTo>
                  <a:pt x="875" y="1016"/>
                </a:lnTo>
                <a:lnTo>
                  <a:pt x="895" y="1005"/>
                </a:lnTo>
                <a:lnTo>
                  <a:pt x="895" y="998"/>
                </a:lnTo>
                <a:lnTo>
                  <a:pt x="876" y="971"/>
                </a:lnTo>
                <a:lnTo>
                  <a:pt x="864" y="949"/>
                </a:lnTo>
                <a:lnTo>
                  <a:pt x="855" y="927"/>
                </a:lnTo>
                <a:lnTo>
                  <a:pt x="851" y="905"/>
                </a:lnTo>
                <a:lnTo>
                  <a:pt x="851" y="880"/>
                </a:lnTo>
                <a:lnTo>
                  <a:pt x="851" y="849"/>
                </a:lnTo>
                <a:lnTo>
                  <a:pt x="853" y="811"/>
                </a:lnTo>
                <a:lnTo>
                  <a:pt x="822" y="798"/>
                </a:lnTo>
                <a:close/>
                <a:moveTo>
                  <a:pt x="1515" y="644"/>
                </a:moveTo>
                <a:lnTo>
                  <a:pt x="1480" y="651"/>
                </a:lnTo>
                <a:lnTo>
                  <a:pt x="1475" y="669"/>
                </a:lnTo>
                <a:lnTo>
                  <a:pt x="1475" y="682"/>
                </a:lnTo>
                <a:lnTo>
                  <a:pt x="1478" y="696"/>
                </a:lnTo>
                <a:lnTo>
                  <a:pt x="1484" y="711"/>
                </a:lnTo>
                <a:lnTo>
                  <a:pt x="1491" y="751"/>
                </a:lnTo>
                <a:lnTo>
                  <a:pt x="1491" y="787"/>
                </a:lnTo>
                <a:lnTo>
                  <a:pt x="1485" y="822"/>
                </a:lnTo>
                <a:lnTo>
                  <a:pt x="1476" y="853"/>
                </a:lnTo>
                <a:lnTo>
                  <a:pt x="1462" y="880"/>
                </a:lnTo>
                <a:lnTo>
                  <a:pt x="1445" y="907"/>
                </a:lnTo>
                <a:lnTo>
                  <a:pt x="1445" y="927"/>
                </a:lnTo>
                <a:lnTo>
                  <a:pt x="1465" y="936"/>
                </a:lnTo>
                <a:lnTo>
                  <a:pt x="1489" y="942"/>
                </a:lnTo>
                <a:lnTo>
                  <a:pt x="1515" y="944"/>
                </a:lnTo>
                <a:lnTo>
                  <a:pt x="1540" y="940"/>
                </a:lnTo>
                <a:lnTo>
                  <a:pt x="1562" y="927"/>
                </a:lnTo>
                <a:lnTo>
                  <a:pt x="1533" y="840"/>
                </a:lnTo>
                <a:lnTo>
                  <a:pt x="1533" y="809"/>
                </a:lnTo>
                <a:lnTo>
                  <a:pt x="1538" y="778"/>
                </a:lnTo>
                <a:lnTo>
                  <a:pt x="1551" y="751"/>
                </a:lnTo>
                <a:lnTo>
                  <a:pt x="1564" y="724"/>
                </a:lnTo>
                <a:lnTo>
                  <a:pt x="1576" y="696"/>
                </a:lnTo>
                <a:lnTo>
                  <a:pt x="1587" y="673"/>
                </a:lnTo>
                <a:lnTo>
                  <a:pt x="1580" y="656"/>
                </a:lnTo>
                <a:lnTo>
                  <a:pt x="1515" y="644"/>
                </a:lnTo>
                <a:close/>
                <a:moveTo>
                  <a:pt x="1107" y="622"/>
                </a:moveTo>
                <a:lnTo>
                  <a:pt x="1091" y="625"/>
                </a:lnTo>
                <a:lnTo>
                  <a:pt x="1064" y="656"/>
                </a:lnTo>
                <a:lnTo>
                  <a:pt x="1125" y="814"/>
                </a:lnTo>
                <a:lnTo>
                  <a:pt x="1129" y="840"/>
                </a:lnTo>
                <a:lnTo>
                  <a:pt x="1127" y="860"/>
                </a:lnTo>
                <a:lnTo>
                  <a:pt x="1122" y="874"/>
                </a:lnTo>
                <a:lnTo>
                  <a:pt x="1118" y="891"/>
                </a:lnTo>
                <a:lnTo>
                  <a:pt x="1116" y="907"/>
                </a:lnTo>
                <a:lnTo>
                  <a:pt x="1118" y="927"/>
                </a:lnTo>
                <a:lnTo>
                  <a:pt x="1142" y="927"/>
                </a:lnTo>
                <a:lnTo>
                  <a:pt x="1162" y="924"/>
                </a:lnTo>
                <a:lnTo>
                  <a:pt x="1180" y="920"/>
                </a:lnTo>
                <a:lnTo>
                  <a:pt x="1196" y="913"/>
                </a:lnTo>
                <a:lnTo>
                  <a:pt x="1218" y="907"/>
                </a:lnTo>
                <a:lnTo>
                  <a:pt x="1222" y="898"/>
                </a:lnTo>
                <a:lnTo>
                  <a:pt x="1225" y="887"/>
                </a:lnTo>
                <a:lnTo>
                  <a:pt x="1225" y="873"/>
                </a:lnTo>
                <a:lnTo>
                  <a:pt x="1202" y="842"/>
                </a:lnTo>
                <a:lnTo>
                  <a:pt x="1185" y="813"/>
                </a:lnTo>
                <a:lnTo>
                  <a:pt x="1175" y="784"/>
                </a:lnTo>
                <a:lnTo>
                  <a:pt x="1169" y="754"/>
                </a:lnTo>
                <a:lnTo>
                  <a:pt x="1169" y="722"/>
                </a:lnTo>
                <a:lnTo>
                  <a:pt x="1173" y="685"/>
                </a:lnTo>
                <a:lnTo>
                  <a:pt x="1182" y="644"/>
                </a:lnTo>
                <a:lnTo>
                  <a:pt x="1160" y="625"/>
                </a:lnTo>
                <a:lnTo>
                  <a:pt x="1107" y="622"/>
                </a:lnTo>
                <a:close/>
                <a:moveTo>
                  <a:pt x="762" y="596"/>
                </a:moveTo>
                <a:lnTo>
                  <a:pt x="751" y="611"/>
                </a:lnTo>
                <a:lnTo>
                  <a:pt x="744" y="633"/>
                </a:lnTo>
                <a:lnTo>
                  <a:pt x="738" y="658"/>
                </a:lnTo>
                <a:lnTo>
                  <a:pt x="735" y="689"/>
                </a:lnTo>
                <a:lnTo>
                  <a:pt x="733" y="718"/>
                </a:lnTo>
                <a:lnTo>
                  <a:pt x="735" y="744"/>
                </a:lnTo>
                <a:lnTo>
                  <a:pt x="738" y="765"/>
                </a:lnTo>
                <a:lnTo>
                  <a:pt x="767" y="769"/>
                </a:lnTo>
                <a:lnTo>
                  <a:pt x="793" y="769"/>
                </a:lnTo>
                <a:lnTo>
                  <a:pt x="822" y="765"/>
                </a:lnTo>
                <a:lnTo>
                  <a:pt x="831" y="753"/>
                </a:lnTo>
                <a:lnTo>
                  <a:pt x="825" y="734"/>
                </a:lnTo>
                <a:lnTo>
                  <a:pt x="818" y="724"/>
                </a:lnTo>
                <a:lnTo>
                  <a:pt x="809" y="716"/>
                </a:lnTo>
                <a:lnTo>
                  <a:pt x="802" y="709"/>
                </a:lnTo>
                <a:lnTo>
                  <a:pt x="795" y="698"/>
                </a:lnTo>
                <a:lnTo>
                  <a:pt x="789" y="680"/>
                </a:lnTo>
                <a:lnTo>
                  <a:pt x="791" y="664"/>
                </a:lnTo>
                <a:lnTo>
                  <a:pt x="791" y="647"/>
                </a:lnTo>
                <a:lnTo>
                  <a:pt x="791" y="631"/>
                </a:lnTo>
                <a:lnTo>
                  <a:pt x="784" y="613"/>
                </a:lnTo>
                <a:lnTo>
                  <a:pt x="780" y="609"/>
                </a:lnTo>
                <a:lnTo>
                  <a:pt x="778" y="605"/>
                </a:lnTo>
                <a:lnTo>
                  <a:pt x="775" y="604"/>
                </a:lnTo>
                <a:lnTo>
                  <a:pt x="771" y="600"/>
                </a:lnTo>
                <a:lnTo>
                  <a:pt x="767" y="598"/>
                </a:lnTo>
                <a:lnTo>
                  <a:pt x="762" y="596"/>
                </a:lnTo>
                <a:close/>
                <a:moveTo>
                  <a:pt x="1535" y="433"/>
                </a:moveTo>
                <a:lnTo>
                  <a:pt x="1524" y="447"/>
                </a:lnTo>
                <a:lnTo>
                  <a:pt x="1520" y="462"/>
                </a:lnTo>
                <a:lnTo>
                  <a:pt x="1518" y="476"/>
                </a:lnTo>
                <a:lnTo>
                  <a:pt x="1518" y="493"/>
                </a:lnTo>
                <a:lnTo>
                  <a:pt x="1516" y="511"/>
                </a:lnTo>
                <a:lnTo>
                  <a:pt x="1511" y="533"/>
                </a:lnTo>
                <a:lnTo>
                  <a:pt x="1476" y="574"/>
                </a:lnTo>
                <a:lnTo>
                  <a:pt x="1475" y="596"/>
                </a:lnTo>
                <a:lnTo>
                  <a:pt x="1500" y="607"/>
                </a:lnTo>
                <a:lnTo>
                  <a:pt x="1531" y="613"/>
                </a:lnTo>
                <a:lnTo>
                  <a:pt x="1564" y="609"/>
                </a:lnTo>
                <a:lnTo>
                  <a:pt x="1571" y="609"/>
                </a:lnTo>
                <a:lnTo>
                  <a:pt x="1578" y="593"/>
                </a:lnTo>
                <a:lnTo>
                  <a:pt x="1580" y="582"/>
                </a:lnTo>
                <a:lnTo>
                  <a:pt x="1576" y="573"/>
                </a:lnTo>
                <a:lnTo>
                  <a:pt x="1571" y="564"/>
                </a:lnTo>
                <a:lnTo>
                  <a:pt x="1564" y="554"/>
                </a:lnTo>
                <a:lnTo>
                  <a:pt x="1560" y="540"/>
                </a:lnTo>
                <a:lnTo>
                  <a:pt x="1569" y="447"/>
                </a:lnTo>
                <a:lnTo>
                  <a:pt x="1535" y="433"/>
                </a:lnTo>
                <a:close/>
                <a:moveTo>
                  <a:pt x="1089" y="416"/>
                </a:moveTo>
                <a:lnTo>
                  <a:pt x="1080" y="420"/>
                </a:lnTo>
                <a:lnTo>
                  <a:pt x="1071" y="442"/>
                </a:lnTo>
                <a:lnTo>
                  <a:pt x="1067" y="465"/>
                </a:lnTo>
                <a:lnTo>
                  <a:pt x="1067" y="493"/>
                </a:lnTo>
                <a:lnTo>
                  <a:pt x="1065" y="518"/>
                </a:lnTo>
                <a:lnTo>
                  <a:pt x="1064" y="544"/>
                </a:lnTo>
                <a:lnTo>
                  <a:pt x="1058" y="567"/>
                </a:lnTo>
                <a:lnTo>
                  <a:pt x="1069" y="584"/>
                </a:lnTo>
                <a:lnTo>
                  <a:pt x="1082" y="596"/>
                </a:lnTo>
                <a:lnTo>
                  <a:pt x="1100" y="604"/>
                </a:lnTo>
                <a:lnTo>
                  <a:pt x="1120" y="604"/>
                </a:lnTo>
                <a:lnTo>
                  <a:pt x="1142" y="596"/>
                </a:lnTo>
                <a:lnTo>
                  <a:pt x="1149" y="593"/>
                </a:lnTo>
                <a:lnTo>
                  <a:pt x="1153" y="589"/>
                </a:lnTo>
                <a:lnTo>
                  <a:pt x="1156" y="585"/>
                </a:lnTo>
                <a:lnTo>
                  <a:pt x="1160" y="580"/>
                </a:lnTo>
                <a:lnTo>
                  <a:pt x="1164" y="574"/>
                </a:lnTo>
                <a:lnTo>
                  <a:pt x="1115" y="420"/>
                </a:lnTo>
                <a:lnTo>
                  <a:pt x="1089" y="416"/>
                </a:lnTo>
                <a:close/>
                <a:moveTo>
                  <a:pt x="207" y="160"/>
                </a:moveTo>
                <a:lnTo>
                  <a:pt x="2276" y="160"/>
                </a:lnTo>
                <a:lnTo>
                  <a:pt x="2291" y="164"/>
                </a:lnTo>
                <a:lnTo>
                  <a:pt x="2304" y="173"/>
                </a:lnTo>
                <a:lnTo>
                  <a:pt x="2313" y="185"/>
                </a:lnTo>
                <a:lnTo>
                  <a:pt x="2316" y="200"/>
                </a:lnTo>
                <a:lnTo>
                  <a:pt x="2316" y="2829"/>
                </a:lnTo>
                <a:lnTo>
                  <a:pt x="2313" y="2844"/>
                </a:lnTo>
                <a:lnTo>
                  <a:pt x="2304" y="2856"/>
                </a:lnTo>
                <a:lnTo>
                  <a:pt x="2291" y="2865"/>
                </a:lnTo>
                <a:lnTo>
                  <a:pt x="2276" y="2869"/>
                </a:lnTo>
                <a:lnTo>
                  <a:pt x="207" y="2869"/>
                </a:lnTo>
                <a:lnTo>
                  <a:pt x="193" y="2865"/>
                </a:lnTo>
                <a:lnTo>
                  <a:pt x="180" y="2856"/>
                </a:lnTo>
                <a:lnTo>
                  <a:pt x="171" y="2844"/>
                </a:lnTo>
                <a:lnTo>
                  <a:pt x="167" y="2829"/>
                </a:lnTo>
                <a:lnTo>
                  <a:pt x="167" y="200"/>
                </a:lnTo>
                <a:lnTo>
                  <a:pt x="171" y="185"/>
                </a:lnTo>
                <a:lnTo>
                  <a:pt x="180" y="173"/>
                </a:lnTo>
                <a:lnTo>
                  <a:pt x="193" y="164"/>
                </a:lnTo>
                <a:lnTo>
                  <a:pt x="207" y="160"/>
                </a:lnTo>
                <a:close/>
                <a:moveTo>
                  <a:pt x="131" y="89"/>
                </a:moveTo>
                <a:lnTo>
                  <a:pt x="116" y="93"/>
                </a:lnTo>
                <a:lnTo>
                  <a:pt x="104" y="102"/>
                </a:lnTo>
                <a:lnTo>
                  <a:pt x="95" y="114"/>
                </a:lnTo>
                <a:lnTo>
                  <a:pt x="91" y="129"/>
                </a:lnTo>
                <a:lnTo>
                  <a:pt x="91" y="2900"/>
                </a:lnTo>
                <a:lnTo>
                  <a:pt x="95" y="2914"/>
                </a:lnTo>
                <a:lnTo>
                  <a:pt x="104" y="2927"/>
                </a:lnTo>
                <a:lnTo>
                  <a:pt x="116" y="2936"/>
                </a:lnTo>
                <a:lnTo>
                  <a:pt x="131" y="2940"/>
                </a:lnTo>
                <a:lnTo>
                  <a:pt x="2353" y="2940"/>
                </a:lnTo>
                <a:lnTo>
                  <a:pt x="2367" y="2936"/>
                </a:lnTo>
                <a:lnTo>
                  <a:pt x="2380" y="2927"/>
                </a:lnTo>
                <a:lnTo>
                  <a:pt x="2389" y="2914"/>
                </a:lnTo>
                <a:lnTo>
                  <a:pt x="2393" y="2900"/>
                </a:lnTo>
                <a:lnTo>
                  <a:pt x="2393" y="129"/>
                </a:lnTo>
                <a:lnTo>
                  <a:pt x="2389" y="114"/>
                </a:lnTo>
                <a:lnTo>
                  <a:pt x="2380" y="102"/>
                </a:lnTo>
                <a:lnTo>
                  <a:pt x="2367" y="93"/>
                </a:lnTo>
                <a:lnTo>
                  <a:pt x="2353" y="89"/>
                </a:lnTo>
                <a:lnTo>
                  <a:pt x="131" y="89"/>
                </a:lnTo>
                <a:close/>
                <a:moveTo>
                  <a:pt x="40" y="0"/>
                </a:moveTo>
                <a:lnTo>
                  <a:pt x="2447" y="0"/>
                </a:lnTo>
                <a:lnTo>
                  <a:pt x="2464" y="4"/>
                </a:lnTo>
                <a:lnTo>
                  <a:pt x="2476" y="13"/>
                </a:lnTo>
                <a:lnTo>
                  <a:pt x="2485" y="25"/>
                </a:lnTo>
                <a:lnTo>
                  <a:pt x="2487" y="40"/>
                </a:lnTo>
                <a:lnTo>
                  <a:pt x="2487" y="2984"/>
                </a:lnTo>
                <a:lnTo>
                  <a:pt x="2485" y="3000"/>
                </a:lnTo>
                <a:lnTo>
                  <a:pt x="2476" y="3013"/>
                </a:lnTo>
                <a:lnTo>
                  <a:pt x="2464" y="3022"/>
                </a:lnTo>
                <a:lnTo>
                  <a:pt x="2447" y="3024"/>
                </a:lnTo>
                <a:lnTo>
                  <a:pt x="40" y="3024"/>
                </a:lnTo>
                <a:lnTo>
                  <a:pt x="24" y="3022"/>
                </a:lnTo>
                <a:lnTo>
                  <a:pt x="11" y="3013"/>
                </a:lnTo>
                <a:lnTo>
                  <a:pt x="4" y="3000"/>
                </a:lnTo>
                <a:lnTo>
                  <a:pt x="0" y="2984"/>
                </a:lnTo>
                <a:lnTo>
                  <a:pt x="0" y="40"/>
                </a:lnTo>
                <a:lnTo>
                  <a:pt x="4" y="25"/>
                </a:lnTo>
                <a:lnTo>
                  <a:pt x="11" y="13"/>
                </a:lnTo>
                <a:lnTo>
                  <a:pt x="24" y="4"/>
                </a:lnTo>
                <a:lnTo>
                  <a:pt x="40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42" name="Freeform 9">
            <a:extLst>
              <a:ext uri="{FF2B5EF4-FFF2-40B4-BE49-F238E27FC236}">
                <a16:creationId xmlns:a16="http://schemas.microsoft.com/office/drawing/2014/main" id="{562770C3-443E-4F7B-A834-45279E957752}"/>
              </a:ext>
            </a:extLst>
          </p:cNvPr>
          <p:cNvSpPr>
            <a:spLocks noEditPoints="1"/>
          </p:cNvSpPr>
          <p:nvPr/>
        </p:nvSpPr>
        <p:spPr bwMode="auto">
          <a:xfrm>
            <a:off x="11300427" y="3848979"/>
            <a:ext cx="323301" cy="361227"/>
          </a:xfrm>
          <a:custGeom>
            <a:avLst/>
            <a:gdLst>
              <a:gd name="T0" fmla="*/ 2069 w 3657"/>
              <a:gd name="T1" fmla="*/ 2744 h 4086"/>
              <a:gd name="T2" fmla="*/ 1988 w 3657"/>
              <a:gd name="T3" fmla="*/ 3306 h 4086"/>
              <a:gd name="T4" fmla="*/ 1926 w 3657"/>
              <a:gd name="T5" fmla="*/ 3584 h 4086"/>
              <a:gd name="T6" fmla="*/ 1591 w 3657"/>
              <a:gd name="T7" fmla="*/ 3678 h 4086"/>
              <a:gd name="T8" fmla="*/ 1193 w 3657"/>
              <a:gd name="T9" fmla="*/ 3775 h 4086"/>
              <a:gd name="T10" fmla="*/ 520 w 3657"/>
              <a:gd name="T11" fmla="*/ 4064 h 4086"/>
              <a:gd name="T12" fmla="*/ 226 w 3657"/>
              <a:gd name="T13" fmla="*/ 4068 h 4086"/>
              <a:gd name="T14" fmla="*/ 117 w 3657"/>
              <a:gd name="T15" fmla="*/ 3860 h 4086"/>
              <a:gd name="T16" fmla="*/ 160 w 3657"/>
              <a:gd name="T17" fmla="*/ 3584 h 4086"/>
              <a:gd name="T18" fmla="*/ 89 w 3657"/>
              <a:gd name="T19" fmla="*/ 3368 h 4086"/>
              <a:gd name="T20" fmla="*/ 477 w 3657"/>
              <a:gd name="T21" fmla="*/ 3340 h 4086"/>
              <a:gd name="T22" fmla="*/ 746 w 3657"/>
              <a:gd name="T23" fmla="*/ 3320 h 4086"/>
              <a:gd name="T24" fmla="*/ 1097 w 3657"/>
              <a:gd name="T25" fmla="*/ 3288 h 4086"/>
              <a:gd name="T26" fmla="*/ 1202 w 3657"/>
              <a:gd name="T27" fmla="*/ 3084 h 4086"/>
              <a:gd name="T28" fmla="*/ 1166 w 3657"/>
              <a:gd name="T29" fmla="*/ 2715 h 4086"/>
              <a:gd name="T30" fmla="*/ 1386 w 3657"/>
              <a:gd name="T31" fmla="*/ 2597 h 4086"/>
              <a:gd name="T32" fmla="*/ 1580 w 3657"/>
              <a:gd name="T33" fmla="*/ 2793 h 4086"/>
              <a:gd name="T34" fmla="*/ 1822 w 3657"/>
              <a:gd name="T35" fmla="*/ 2777 h 4086"/>
              <a:gd name="T36" fmla="*/ 413 w 3657"/>
              <a:gd name="T37" fmla="*/ 1677 h 4086"/>
              <a:gd name="T38" fmla="*/ 264 w 3657"/>
              <a:gd name="T39" fmla="*/ 1762 h 4086"/>
              <a:gd name="T40" fmla="*/ 337 w 3657"/>
              <a:gd name="T41" fmla="*/ 1973 h 4086"/>
              <a:gd name="T42" fmla="*/ 382 w 3657"/>
              <a:gd name="T43" fmla="*/ 2137 h 4086"/>
              <a:gd name="T44" fmla="*/ 422 w 3657"/>
              <a:gd name="T45" fmla="*/ 2282 h 4086"/>
              <a:gd name="T46" fmla="*/ 684 w 3657"/>
              <a:gd name="T47" fmla="*/ 2191 h 4086"/>
              <a:gd name="T48" fmla="*/ 766 w 3657"/>
              <a:gd name="T49" fmla="*/ 1906 h 4086"/>
              <a:gd name="T50" fmla="*/ 535 w 3657"/>
              <a:gd name="T51" fmla="*/ 1689 h 4086"/>
              <a:gd name="T52" fmla="*/ 2260 w 3657"/>
              <a:gd name="T53" fmla="*/ 28 h 4086"/>
              <a:gd name="T54" fmla="*/ 2949 w 3657"/>
              <a:gd name="T55" fmla="*/ 258 h 4086"/>
              <a:gd name="T56" fmla="*/ 3400 w 3657"/>
              <a:gd name="T57" fmla="*/ 766 h 4086"/>
              <a:gd name="T58" fmla="*/ 3646 w 3657"/>
              <a:gd name="T59" fmla="*/ 1468 h 4086"/>
              <a:gd name="T60" fmla="*/ 3557 w 3657"/>
              <a:gd name="T61" fmla="*/ 2180 h 4086"/>
              <a:gd name="T62" fmla="*/ 3113 w 3657"/>
              <a:gd name="T63" fmla="*/ 2711 h 4086"/>
              <a:gd name="T64" fmla="*/ 2695 w 3657"/>
              <a:gd name="T65" fmla="*/ 2897 h 4086"/>
              <a:gd name="T66" fmla="*/ 2440 w 3657"/>
              <a:gd name="T67" fmla="*/ 2840 h 4086"/>
              <a:gd name="T68" fmla="*/ 2269 w 3657"/>
              <a:gd name="T69" fmla="*/ 2600 h 4086"/>
              <a:gd name="T70" fmla="*/ 1911 w 3657"/>
              <a:gd name="T71" fmla="*/ 2473 h 4086"/>
              <a:gd name="T72" fmla="*/ 1382 w 3657"/>
              <a:gd name="T73" fmla="*/ 2513 h 4086"/>
              <a:gd name="T74" fmla="*/ 982 w 3657"/>
              <a:gd name="T75" fmla="*/ 2664 h 4086"/>
              <a:gd name="T76" fmla="*/ 689 w 3657"/>
              <a:gd name="T77" fmla="*/ 2731 h 4086"/>
              <a:gd name="T78" fmla="*/ 526 w 3657"/>
              <a:gd name="T79" fmla="*/ 2584 h 4086"/>
              <a:gd name="T80" fmla="*/ 437 w 3657"/>
              <a:gd name="T81" fmla="*/ 2433 h 4086"/>
              <a:gd name="T82" fmla="*/ 498 w 3657"/>
              <a:gd name="T83" fmla="*/ 2693 h 4086"/>
              <a:gd name="T84" fmla="*/ 729 w 3657"/>
              <a:gd name="T85" fmla="*/ 2806 h 4086"/>
              <a:gd name="T86" fmla="*/ 1017 w 3657"/>
              <a:gd name="T87" fmla="*/ 2728 h 4086"/>
              <a:gd name="T88" fmla="*/ 957 w 3657"/>
              <a:gd name="T89" fmla="*/ 3040 h 4086"/>
              <a:gd name="T90" fmla="*/ 657 w 3657"/>
              <a:gd name="T91" fmla="*/ 3080 h 4086"/>
              <a:gd name="T92" fmla="*/ 293 w 3657"/>
              <a:gd name="T93" fmla="*/ 3015 h 4086"/>
              <a:gd name="T94" fmla="*/ 60 w 3657"/>
              <a:gd name="T95" fmla="*/ 2966 h 4086"/>
              <a:gd name="T96" fmla="*/ 109 w 3657"/>
              <a:gd name="T97" fmla="*/ 2780 h 4086"/>
              <a:gd name="T98" fmla="*/ 244 w 3657"/>
              <a:gd name="T99" fmla="*/ 2578 h 4086"/>
              <a:gd name="T100" fmla="*/ 246 w 3657"/>
              <a:gd name="T101" fmla="*/ 2397 h 4086"/>
              <a:gd name="T102" fmla="*/ 58 w 3657"/>
              <a:gd name="T103" fmla="*/ 2204 h 4086"/>
              <a:gd name="T104" fmla="*/ 28 w 3657"/>
              <a:gd name="T105" fmla="*/ 2044 h 4086"/>
              <a:gd name="T106" fmla="*/ 200 w 3657"/>
              <a:gd name="T107" fmla="*/ 1904 h 4086"/>
              <a:gd name="T108" fmla="*/ 171 w 3657"/>
              <a:gd name="T109" fmla="*/ 1700 h 4086"/>
              <a:gd name="T110" fmla="*/ 173 w 3657"/>
              <a:gd name="T111" fmla="*/ 1388 h 4086"/>
              <a:gd name="T112" fmla="*/ 329 w 3657"/>
              <a:gd name="T113" fmla="*/ 820 h 4086"/>
              <a:gd name="T114" fmla="*/ 717 w 3657"/>
              <a:gd name="T115" fmla="*/ 360 h 4086"/>
              <a:gd name="T116" fmla="*/ 1566 w 3657"/>
              <a:gd name="T117" fmla="*/ 17 h 40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657" h="4086">
                <a:moveTo>
                  <a:pt x="1329" y="2660"/>
                </a:moveTo>
                <a:lnTo>
                  <a:pt x="1326" y="2668"/>
                </a:lnTo>
                <a:lnTo>
                  <a:pt x="1333" y="2660"/>
                </a:lnTo>
                <a:lnTo>
                  <a:pt x="1329" y="2660"/>
                </a:lnTo>
                <a:close/>
                <a:moveTo>
                  <a:pt x="1993" y="2577"/>
                </a:moveTo>
                <a:lnTo>
                  <a:pt x="2133" y="2617"/>
                </a:lnTo>
                <a:lnTo>
                  <a:pt x="2069" y="2744"/>
                </a:lnTo>
                <a:lnTo>
                  <a:pt x="1993" y="3008"/>
                </a:lnTo>
                <a:lnTo>
                  <a:pt x="1984" y="3058"/>
                </a:lnTo>
                <a:lnTo>
                  <a:pt x="1980" y="3109"/>
                </a:lnTo>
                <a:lnTo>
                  <a:pt x="1980" y="3160"/>
                </a:lnTo>
                <a:lnTo>
                  <a:pt x="1982" y="3209"/>
                </a:lnTo>
                <a:lnTo>
                  <a:pt x="1984" y="3258"/>
                </a:lnTo>
                <a:lnTo>
                  <a:pt x="1988" y="3306"/>
                </a:lnTo>
                <a:lnTo>
                  <a:pt x="1989" y="3353"/>
                </a:lnTo>
                <a:lnTo>
                  <a:pt x="1989" y="3397"/>
                </a:lnTo>
                <a:lnTo>
                  <a:pt x="1988" y="3440"/>
                </a:lnTo>
                <a:lnTo>
                  <a:pt x="1980" y="3480"/>
                </a:lnTo>
                <a:lnTo>
                  <a:pt x="1969" y="3518"/>
                </a:lnTo>
                <a:lnTo>
                  <a:pt x="1951" y="3553"/>
                </a:lnTo>
                <a:lnTo>
                  <a:pt x="1926" y="3584"/>
                </a:lnTo>
                <a:lnTo>
                  <a:pt x="1893" y="3613"/>
                </a:lnTo>
                <a:lnTo>
                  <a:pt x="1851" y="3635"/>
                </a:lnTo>
                <a:lnTo>
                  <a:pt x="1806" y="3653"/>
                </a:lnTo>
                <a:lnTo>
                  <a:pt x="1757" y="3664"/>
                </a:lnTo>
                <a:lnTo>
                  <a:pt x="1702" y="3671"/>
                </a:lnTo>
                <a:lnTo>
                  <a:pt x="1648" y="3675"/>
                </a:lnTo>
                <a:lnTo>
                  <a:pt x="1591" y="3678"/>
                </a:lnTo>
                <a:lnTo>
                  <a:pt x="1535" y="3682"/>
                </a:lnTo>
                <a:lnTo>
                  <a:pt x="1477" y="3686"/>
                </a:lnTo>
                <a:lnTo>
                  <a:pt x="1422" y="3691"/>
                </a:lnTo>
                <a:lnTo>
                  <a:pt x="1368" y="3702"/>
                </a:lnTo>
                <a:lnTo>
                  <a:pt x="1317" y="3717"/>
                </a:lnTo>
                <a:lnTo>
                  <a:pt x="1253" y="3742"/>
                </a:lnTo>
                <a:lnTo>
                  <a:pt x="1193" y="3775"/>
                </a:lnTo>
                <a:lnTo>
                  <a:pt x="1133" y="3811"/>
                </a:lnTo>
                <a:lnTo>
                  <a:pt x="1077" y="3849"/>
                </a:lnTo>
                <a:lnTo>
                  <a:pt x="1018" y="3888"/>
                </a:lnTo>
                <a:lnTo>
                  <a:pt x="962" y="3924"/>
                </a:lnTo>
                <a:lnTo>
                  <a:pt x="902" y="3957"/>
                </a:lnTo>
                <a:lnTo>
                  <a:pt x="840" y="3984"/>
                </a:lnTo>
                <a:lnTo>
                  <a:pt x="520" y="4064"/>
                </a:lnTo>
                <a:lnTo>
                  <a:pt x="482" y="4073"/>
                </a:lnTo>
                <a:lnTo>
                  <a:pt x="438" y="4080"/>
                </a:lnTo>
                <a:lnTo>
                  <a:pt x="395" y="4084"/>
                </a:lnTo>
                <a:lnTo>
                  <a:pt x="351" y="4086"/>
                </a:lnTo>
                <a:lnTo>
                  <a:pt x="308" y="4084"/>
                </a:lnTo>
                <a:lnTo>
                  <a:pt x="264" y="4078"/>
                </a:lnTo>
                <a:lnTo>
                  <a:pt x="226" y="4068"/>
                </a:lnTo>
                <a:lnTo>
                  <a:pt x="191" y="4053"/>
                </a:lnTo>
                <a:lnTo>
                  <a:pt x="160" y="4031"/>
                </a:lnTo>
                <a:lnTo>
                  <a:pt x="137" y="4004"/>
                </a:lnTo>
                <a:lnTo>
                  <a:pt x="122" y="3973"/>
                </a:lnTo>
                <a:lnTo>
                  <a:pt x="115" y="3938"/>
                </a:lnTo>
                <a:lnTo>
                  <a:pt x="113" y="3900"/>
                </a:lnTo>
                <a:lnTo>
                  <a:pt x="117" y="3860"/>
                </a:lnTo>
                <a:lnTo>
                  <a:pt x="124" y="3817"/>
                </a:lnTo>
                <a:lnTo>
                  <a:pt x="133" y="3775"/>
                </a:lnTo>
                <a:lnTo>
                  <a:pt x="142" y="3731"/>
                </a:lnTo>
                <a:lnTo>
                  <a:pt x="151" y="3691"/>
                </a:lnTo>
                <a:lnTo>
                  <a:pt x="158" y="3651"/>
                </a:lnTo>
                <a:lnTo>
                  <a:pt x="162" y="3617"/>
                </a:lnTo>
                <a:lnTo>
                  <a:pt x="160" y="3584"/>
                </a:lnTo>
                <a:lnTo>
                  <a:pt x="153" y="3551"/>
                </a:lnTo>
                <a:lnTo>
                  <a:pt x="140" y="3520"/>
                </a:lnTo>
                <a:lnTo>
                  <a:pt x="124" y="3489"/>
                </a:lnTo>
                <a:lnTo>
                  <a:pt x="108" y="3460"/>
                </a:lnTo>
                <a:lnTo>
                  <a:pt x="93" y="3429"/>
                </a:lnTo>
                <a:lnTo>
                  <a:pt x="88" y="3398"/>
                </a:lnTo>
                <a:lnTo>
                  <a:pt x="89" y="3368"/>
                </a:lnTo>
                <a:lnTo>
                  <a:pt x="142" y="3378"/>
                </a:lnTo>
                <a:lnTo>
                  <a:pt x="153" y="3340"/>
                </a:lnTo>
                <a:lnTo>
                  <a:pt x="277" y="3360"/>
                </a:lnTo>
                <a:lnTo>
                  <a:pt x="297" y="3406"/>
                </a:lnTo>
                <a:lnTo>
                  <a:pt x="337" y="3408"/>
                </a:lnTo>
                <a:lnTo>
                  <a:pt x="366" y="3348"/>
                </a:lnTo>
                <a:lnTo>
                  <a:pt x="477" y="3340"/>
                </a:lnTo>
                <a:lnTo>
                  <a:pt x="509" y="3404"/>
                </a:lnTo>
                <a:lnTo>
                  <a:pt x="535" y="3402"/>
                </a:lnTo>
                <a:lnTo>
                  <a:pt x="553" y="3340"/>
                </a:lnTo>
                <a:lnTo>
                  <a:pt x="686" y="3324"/>
                </a:lnTo>
                <a:lnTo>
                  <a:pt x="708" y="3378"/>
                </a:lnTo>
                <a:lnTo>
                  <a:pt x="720" y="3377"/>
                </a:lnTo>
                <a:lnTo>
                  <a:pt x="746" y="3320"/>
                </a:lnTo>
                <a:lnTo>
                  <a:pt x="849" y="3308"/>
                </a:lnTo>
                <a:lnTo>
                  <a:pt x="866" y="3346"/>
                </a:lnTo>
                <a:lnTo>
                  <a:pt x="924" y="3333"/>
                </a:lnTo>
                <a:lnTo>
                  <a:pt x="933" y="3288"/>
                </a:lnTo>
                <a:lnTo>
                  <a:pt x="1060" y="3268"/>
                </a:lnTo>
                <a:lnTo>
                  <a:pt x="1062" y="3298"/>
                </a:lnTo>
                <a:lnTo>
                  <a:pt x="1097" y="3288"/>
                </a:lnTo>
                <a:lnTo>
                  <a:pt x="1128" y="3273"/>
                </a:lnTo>
                <a:lnTo>
                  <a:pt x="1155" y="3258"/>
                </a:lnTo>
                <a:lnTo>
                  <a:pt x="1175" y="3238"/>
                </a:lnTo>
                <a:lnTo>
                  <a:pt x="1189" y="3217"/>
                </a:lnTo>
                <a:lnTo>
                  <a:pt x="1198" y="3177"/>
                </a:lnTo>
                <a:lnTo>
                  <a:pt x="1202" y="3133"/>
                </a:lnTo>
                <a:lnTo>
                  <a:pt x="1202" y="3084"/>
                </a:lnTo>
                <a:lnTo>
                  <a:pt x="1197" y="3031"/>
                </a:lnTo>
                <a:lnTo>
                  <a:pt x="1189" y="2978"/>
                </a:lnTo>
                <a:lnTo>
                  <a:pt x="1182" y="2922"/>
                </a:lnTo>
                <a:lnTo>
                  <a:pt x="1173" y="2868"/>
                </a:lnTo>
                <a:lnTo>
                  <a:pt x="1168" y="2813"/>
                </a:lnTo>
                <a:lnTo>
                  <a:pt x="1164" y="2762"/>
                </a:lnTo>
                <a:lnTo>
                  <a:pt x="1166" y="2715"/>
                </a:lnTo>
                <a:lnTo>
                  <a:pt x="1173" y="2671"/>
                </a:lnTo>
                <a:lnTo>
                  <a:pt x="1206" y="2664"/>
                </a:lnTo>
                <a:lnTo>
                  <a:pt x="1240" y="2651"/>
                </a:lnTo>
                <a:lnTo>
                  <a:pt x="1277" y="2637"/>
                </a:lnTo>
                <a:lnTo>
                  <a:pt x="1313" y="2620"/>
                </a:lnTo>
                <a:lnTo>
                  <a:pt x="1349" y="2608"/>
                </a:lnTo>
                <a:lnTo>
                  <a:pt x="1386" y="2597"/>
                </a:lnTo>
                <a:lnTo>
                  <a:pt x="1420" y="2591"/>
                </a:lnTo>
                <a:lnTo>
                  <a:pt x="1453" y="2591"/>
                </a:lnTo>
                <a:lnTo>
                  <a:pt x="1473" y="2649"/>
                </a:lnTo>
                <a:lnTo>
                  <a:pt x="1495" y="2697"/>
                </a:lnTo>
                <a:lnTo>
                  <a:pt x="1520" y="2737"/>
                </a:lnTo>
                <a:lnTo>
                  <a:pt x="1549" y="2768"/>
                </a:lnTo>
                <a:lnTo>
                  <a:pt x="1580" y="2793"/>
                </a:lnTo>
                <a:lnTo>
                  <a:pt x="1613" y="2809"/>
                </a:lnTo>
                <a:lnTo>
                  <a:pt x="1646" y="2818"/>
                </a:lnTo>
                <a:lnTo>
                  <a:pt x="1682" y="2822"/>
                </a:lnTo>
                <a:lnTo>
                  <a:pt x="1717" y="2818"/>
                </a:lnTo>
                <a:lnTo>
                  <a:pt x="1753" y="2809"/>
                </a:lnTo>
                <a:lnTo>
                  <a:pt x="1788" y="2795"/>
                </a:lnTo>
                <a:lnTo>
                  <a:pt x="1822" y="2777"/>
                </a:lnTo>
                <a:lnTo>
                  <a:pt x="1857" y="2751"/>
                </a:lnTo>
                <a:lnTo>
                  <a:pt x="1888" y="2724"/>
                </a:lnTo>
                <a:lnTo>
                  <a:pt x="1918" y="2691"/>
                </a:lnTo>
                <a:lnTo>
                  <a:pt x="1946" y="2657"/>
                </a:lnTo>
                <a:lnTo>
                  <a:pt x="1971" y="2617"/>
                </a:lnTo>
                <a:lnTo>
                  <a:pt x="1993" y="2577"/>
                </a:lnTo>
                <a:close/>
                <a:moveTo>
                  <a:pt x="413" y="1677"/>
                </a:moveTo>
                <a:lnTo>
                  <a:pt x="389" y="1686"/>
                </a:lnTo>
                <a:lnTo>
                  <a:pt x="364" y="1693"/>
                </a:lnTo>
                <a:lnTo>
                  <a:pt x="338" y="1700"/>
                </a:lnTo>
                <a:lnTo>
                  <a:pt x="315" y="1709"/>
                </a:lnTo>
                <a:lnTo>
                  <a:pt x="293" y="1720"/>
                </a:lnTo>
                <a:lnTo>
                  <a:pt x="277" y="1737"/>
                </a:lnTo>
                <a:lnTo>
                  <a:pt x="264" y="1762"/>
                </a:lnTo>
                <a:lnTo>
                  <a:pt x="260" y="1789"/>
                </a:lnTo>
                <a:lnTo>
                  <a:pt x="264" y="1818"/>
                </a:lnTo>
                <a:lnTo>
                  <a:pt x="273" y="1849"/>
                </a:lnTo>
                <a:lnTo>
                  <a:pt x="286" y="1882"/>
                </a:lnTo>
                <a:lnTo>
                  <a:pt x="302" y="1913"/>
                </a:lnTo>
                <a:lnTo>
                  <a:pt x="318" y="1944"/>
                </a:lnTo>
                <a:lnTo>
                  <a:pt x="337" y="1973"/>
                </a:lnTo>
                <a:lnTo>
                  <a:pt x="351" y="2000"/>
                </a:lnTo>
                <a:lnTo>
                  <a:pt x="364" y="2024"/>
                </a:lnTo>
                <a:lnTo>
                  <a:pt x="373" y="2044"/>
                </a:lnTo>
                <a:lnTo>
                  <a:pt x="377" y="2064"/>
                </a:lnTo>
                <a:lnTo>
                  <a:pt x="380" y="2088"/>
                </a:lnTo>
                <a:lnTo>
                  <a:pt x="382" y="2111"/>
                </a:lnTo>
                <a:lnTo>
                  <a:pt x="382" y="2137"/>
                </a:lnTo>
                <a:lnTo>
                  <a:pt x="382" y="2162"/>
                </a:lnTo>
                <a:lnTo>
                  <a:pt x="384" y="2188"/>
                </a:lnTo>
                <a:lnTo>
                  <a:pt x="388" y="2211"/>
                </a:lnTo>
                <a:lnTo>
                  <a:pt x="391" y="2233"/>
                </a:lnTo>
                <a:lnTo>
                  <a:pt x="398" y="2253"/>
                </a:lnTo>
                <a:lnTo>
                  <a:pt x="409" y="2269"/>
                </a:lnTo>
                <a:lnTo>
                  <a:pt x="422" y="2282"/>
                </a:lnTo>
                <a:lnTo>
                  <a:pt x="440" y="2289"/>
                </a:lnTo>
                <a:lnTo>
                  <a:pt x="464" y="2291"/>
                </a:lnTo>
                <a:lnTo>
                  <a:pt x="493" y="2288"/>
                </a:lnTo>
                <a:lnTo>
                  <a:pt x="551" y="2271"/>
                </a:lnTo>
                <a:lnTo>
                  <a:pt x="602" y="2249"/>
                </a:lnTo>
                <a:lnTo>
                  <a:pt x="646" y="2222"/>
                </a:lnTo>
                <a:lnTo>
                  <a:pt x="684" y="2191"/>
                </a:lnTo>
                <a:lnTo>
                  <a:pt x="715" y="2155"/>
                </a:lnTo>
                <a:lnTo>
                  <a:pt x="740" y="2117"/>
                </a:lnTo>
                <a:lnTo>
                  <a:pt x="758" y="2075"/>
                </a:lnTo>
                <a:lnTo>
                  <a:pt x="769" y="2033"/>
                </a:lnTo>
                <a:lnTo>
                  <a:pt x="775" y="1991"/>
                </a:lnTo>
                <a:lnTo>
                  <a:pt x="773" y="1948"/>
                </a:lnTo>
                <a:lnTo>
                  <a:pt x="766" y="1906"/>
                </a:lnTo>
                <a:lnTo>
                  <a:pt x="751" y="1864"/>
                </a:lnTo>
                <a:lnTo>
                  <a:pt x="731" y="1826"/>
                </a:lnTo>
                <a:lnTo>
                  <a:pt x="704" y="1789"/>
                </a:lnTo>
                <a:lnTo>
                  <a:pt x="671" y="1757"/>
                </a:lnTo>
                <a:lnTo>
                  <a:pt x="633" y="1729"/>
                </a:lnTo>
                <a:lnTo>
                  <a:pt x="586" y="1706"/>
                </a:lnTo>
                <a:lnTo>
                  <a:pt x="535" y="1689"/>
                </a:lnTo>
                <a:lnTo>
                  <a:pt x="477" y="1678"/>
                </a:lnTo>
                <a:lnTo>
                  <a:pt x="413" y="1677"/>
                </a:lnTo>
                <a:close/>
                <a:moveTo>
                  <a:pt x="1700" y="0"/>
                </a:moveTo>
                <a:lnTo>
                  <a:pt x="1855" y="0"/>
                </a:lnTo>
                <a:lnTo>
                  <a:pt x="1998" y="4"/>
                </a:lnTo>
                <a:lnTo>
                  <a:pt x="2135" y="13"/>
                </a:lnTo>
                <a:lnTo>
                  <a:pt x="2260" y="28"/>
                </a:lnTo>
                <a:lnTo>
                  <a:pt x="2380" y="46"/>
                </a:lnTo>
                <a:lnTo>
                  <a:pt x="2491" y="68"/>
                </a:lnTo>
                <a:lnTo>
                  <a:pt x="2595" y="97"/>
                </a:lnTo>
                <a:lnTo>
                  <a:pt x="2693" y="129"/>
                </a:lnTo>
                <a:lnTo>
                  <a:pt x="2784" y="168"/>
                </a:lnTo>
                <a:lnTo>
                  <a:pt x="2869" y="211"/>
                </a:lnTo>
                <a:lnTo>
                  <a:pt x="2949" y="258"/>
                </a:lnTo>
                <a:lnTo>
                  <a:pt x="3026" y="313"/>
                </a:lnTo>
                <a:lnTo>
                  <a:pt x="3097" y="375"/>
                </a:lnTo>
                <a:lnTo>
                  <a:pt x="3164" y="440"/>
                </a:lnTo>
                <a:lnTo>
                  <a:pt x="3228" y="513"/>
                </a:lnTo>
                <a:lnTo>
                  <a:pt x="3288" y="591"/>
                </a:lnTo>
                <a:lnTo>
                  <a:pt x="3344" y="675"/>
                </a:lnTo>
                <a:lnTo>
                  <a:pt x="3400" y="766"/>
                </a:lnTo>
                <a:lnTo>
                  <a:pt x="3453" y="864"/>
                </a:lnTo>
                <a:lnTo>
                  <a:pt x="3506" y="968"/>
                </a:lnTo>
                <a:lnTo>
                  <a:pt x="3546" y="1062"/>
                </a:lnTo>
                <a:lnTo>
                  <a:pt x="3580" y="1158"/>
                </a:lnTo>
                <a:lnTo>
                  <a:pt x="3608" y="1258"/>
                </a:lnTo>
                <a:lnTo>
                  <a:pt x="3631" y="1362"/>
                </a:lnTo>
                <a:lnTo>
                  <a:pt x="3646" y="1468"/>
                </a:lnTo>
                <a:lnTo>
                  <a:pt x="3655" y="1573"/>
                </a:lnTo>
                <a:lnTo>
                  <a:pt x="3657" y="1678"/>
                </a:lnTo>
                <a:lnTo>
                  <a:pt x="3651" y="1782"/>
                </a:lnTo>
                <a:lnTo>
                  <a:pt x="3638" y="1886"/>
                </a:lnTo>
                <a:lnTo>
                  <a:pt x="3618" y="1988"/>
                </a:lnTo>
                <a:lnTo>
                  <a:pt x="3591" y="2086"/>
                </a:lnTo>
                <a:lnTo>
                  <a:pt x="3557" y="2180"/>
                </a:lnTo>
                <a:lnTo>
                  <a:pt x="3515" y="2271"/>
                </a:lnTo>
                <a:lnTo>
                  <a:pt x="3466" y="2357"/>
                </a:lnTo>
                <a:lnTo>
                  <a:pt x="3408" y="2437"/>
                </a:lnTo>
                <a:lnTo>
                  <a:pt x="3342" y="2513"/>
                </a:lnTo>
                <a:lnTo>
                  <a:pt x="3271" y="2586"/>
                </a:lnTo>
                <a:lnTo>
                  <a:pt x="3195" y="2651"/>
                </a:lnTo>
                <a:lnTo>
                  <a:pt x="3113" y="2711"/>
                </a:lnTo>
                <a:lnTo>
                  <a:pt x="3024" y="2766"/>
                </a:lnTo>
                <a:lnTo>
                  <a:pt x="2931" y="2815"/>
                </a:lnTo>
                <a:lnTo>
                  <a:pt x="2833" y="2857"/>
                </a:lnTo>
                <a:lnTo>
                  <a:pt x="2806" y="2866"/>
                </a:lnTo>
                <a:lnTo>
                  <a:pt x="2771" y="2877"/>
                </a:lnTo>
                <a:lnTo>
                  <a:pt x="2735" y="2888"/>
                </a:lnTo>
                <a:lnTo>
                  <a:pt x="2695" y="2897"/>
                </a:lnTo>
                <a:lnTo>
                  <a:pt x="2653" y="2904"/>
                </a:lnTo>
                <a:lnTo>
                  <a:pt x="2613" y="2908"/>
                </a:lnTo>
                <a:lnTo>
                  <a:pt x="2573" y="2906"/>
                </a:lnTo>
                <a:lnTo>
                  <a:pt x="2535" y="2900"/>
                </a:lnTo>
                <a:lnTo>
                  <a:pt x="2500" y="2888"/>
                </a:lnTo>
                <a:lnTo>
                  <a:pt x="2469" y="2868"/>
                </a:lnTo>
                <a:lnTo>
                  <a:pt x="2440" y="2840"/>
                </a:lnTo>
                <a:lnTo>
                  <a:pt x="2415" y="2808"/>
                </a:lnTo>
                <a:lnTo>
                  <a:pt x="2389" y="2771"/>
                </a:lnTo>
                <a:lnTo>
                  <a:pt x="2368" y="2735"/>
                </a:lnTo>
                <a:lnTo>
                  <a:pt x="2346" y="2698"/>
                </a:lnTo>
                <a:lnTo>
                  <a:pt x="2324" y="2664"/>
                </a:lnTo>
                <a:lnTo>
                  <a:pt x="2300" y="2633"/>
                </a:lnTo>
                <a:lnTo>
                  <a:pt x="2269" y="2600"/>
                </a:lnTo>
                <a:lnTo>
                  <a:pt x="2229" y="2571"/>
                </a:lnTo>
                <a:lnTo>
                  <a:pt x="2184" y="2548"/>
                </a:lnTo>
                <a:lnTo>
                  <a:pt x="2133" y="2528"/>
                </a:lnTo>
                <a:lnTo>
                  <a:pt x="2080" y="2511"/>
                </a:lnTo>
                <a:lnTo>
                  <a:pt x="2024" y="2497"/>
                </a:lnTo>
                <a:lnTo>
                  <a:pt x="1968" y="2484"/>
                </a:lnTo>
                <a:lnTo>
                  <a:pt x="1911" y="2473"/>
                </a:lnTo>
                <a:lnTo>
                  <a:pt x="1857" y="2464"/>
                </a:lnTo>
                <a:lnTo>
                  <a:pt x="1780" y="2455"/>
                </a:lnTo>
                <a:lnTo>
                  <a:pt x="1702" y="2455"/>
                </a:lnTo>
                <a:lnTo>
                  <a:pt x="1622" y="2462"/>
                </a:lnTo>
                <a:lnTo>
                  <a:pt x="1542" y="2475"/>
                </a:lnTo>
                <a:lnTo>
                  <a:pt x="1460" y="2493"/>
                </a:lnTo>
                <a:lnTo>
                  <a:pt x="1382" y="2513"/>
                </a:lnTo>
                <a:lnTo>
                  <a:pt x="1306" y="2538"/>
                </a:lnTo>
                <a:lnTo>
                  <a:pt x="1233" y="2564"/>
                </a:lnTo>
                <a:lnTo>
                  <a:pt x="1166" y="2589"/>
                </a:lnTo>
                <a:lnTo>
                  <a:pt x="1102" y="2613"/>
                </a:lnTo>
                <a:lnTo>
                  <a:pt x="1046" y="2637"/>
                </a:lnTo>
                <a:lnTo>
                  <a:pt x="1017" y="2648"/>
                </a:lnTo>
                <a:lnTo>
                  <a:pt x="982" y="2664"/>
                </a:lnTo>
                <a:lnTo>
                  <a:pt x="944" y="2680"/>
                </a:lnTo>
                <a:lnTo>
                  <a:pt x="902" y="2697"/>
                </a:lnTo>
                <a:lnTo>
                  <a:pt x="858" y="2711"/>
                </a:lnTo>
                <a:lnTo>
                  <a:pt x="815" y="2724"/>
                </a:lnTo>
                <a:lnTo>
                  <a:pt x="769" y="2733"/>
                </a:lnTo>
                <a:lnTo>
                  <a:pt x="728" y="2737"/>
                </a:lnTo>
                <a:lnTo>
                  <a:pt x="689" y="2731"/>
                </a:lnTo>
                <a:lnTo>
                  <a:pt x="649" y="2720"/>
                </a:lnTo>
                <a:lnTo>
                  <a:pt x="617" y="2704"/>
                </a:lnTo>
                <a:lnTo>
                  <a:pt x="591" y="2686"/>
                </a:lnTo>
                <a:lnTo>
                  <a:pt x="569" y="2662"/>
                </a:lnTo>
                <a:lnTo>
                  <a:pt x="551" y="2638"/>
                </a:lnTo>
                <a:lnTo>
                  <a:pt x="537" y="2611"/>
                </a:lnTo>
                <a:lnTo>
                  <a:pt x="526" y="2584"/>
                </a:lnTo>
                <a:lnTo>
                  <a:pt x="515" y="2557"/>
                </a:lnTo>
                <a:lnTo>
                  <a:pt x="506" y="2531"/>
                </a:lnTo>
                <a:lnTo>
                  <a:pt x="495" y="2506"/>
                </a:lnTo>
                <a:lnTo>
                  <a:pt x="484" y="2482"/>
                </a:lnTo>
                <a:lnTo>
                  <a:pt x="471" y="2462"/>
                </a:lnTo>
                <a:lnTo>
                  <a:pt x="457" y="2446"/>
                </a:lnTo>
                <a:lnTo>
                  <a:pt x="437" y="2433"/>
                </a:lnTo>
                <a:lnTo>
                  <a:pt x="437" y="2451"/>
                </a:lnTo>
                <a:lnTo>
                  <a:pt x="448" y="2491"/>
                </a:lnTo>
                <a:lnTo>
                  <a:pt x="455" y="2533"/>
                </a:lnTo>
                <a:lnTo>
                  <a:pt x="464" y="2575"/>
                </a:lnTo>
                <a:lnTo>
                  <a:pt x="473" y="2617"/>
                </a:lnTo>
                <a:lnTo>
                  <a:pt x="484" y="2657"/>
                </a:lnTo>
                <a:lnTo>
                  <a:pt x="498" y="2693"/>
                </a:lnTo>
                <a:lnTo>
                  <a:pt x="517" y="2724"/>
                </a:lnTo>
                <a:lnTo>
                  <a:pt x="546" y="2755"/>
                </a:lnTo>
                <a:lnTo>
                  <a:pt x="578" y="2778"/>
                </a:lnTo>
                <a:lnTo>
                  <a:pt x="613" y="2795"/>
                </a:lnTo>
                <a:lnTo>
                  <a:pt x="649" y="2804"/>
                </a:lnTo>
                <a:lnTo>
                  <a:pt x="689" y="2808"/>
                </a:lnTo>
                <a:lnTo>
                  <a:pt x="729" y="2806"/>
                </a:lnTo>
                <a:lnTo>
                  <a:pt x="771" y="2800"/>
                </a:lnTo>
                <a:lnTo>
                  <a:pt x="813" y="2791"/>
                </a:lnTo>
                <a:lnTo>
                  <a:pt x="855" y="2780"/>
                </a:lnTo>
                <a:lnTo>
                  <a:pt x="898" y="2768"/>
                </a:lnTo>
                <a:lnTo>
                  <a:pt x="938" y="2753"/>
                </a:lnTo>
                <a:lnTo>
                  <a:pt x="978" y="2740"/>
                </a:lnTo>
                <a:lnTo>
                  <a:pt x="1017" y="2728"/>
                </a:lnTo>
                <a:lnTo>
                  <a:pt x="1051" y="2717"/>
                </a:lnTo>
                <a:lnTo>
                  <a:pt x="1086" y="2708"/>
                </a:lnTo>
                <a:lnTo>
                  <a:pt x="1089" y="2713"/>
                </a:lnTo>
                <a:lnTo>
                  <a:pt x="1097" y="2968"/>
                </a:lnTo>
                <a:lnTo>
                  <a:pt x="1089" y="2969"/>
                </a:lnTo>
                <a:lnTo>
                  <a:pt x="1060" y="3020"/>
                </a:lnTo>
                <a:lnTo>
                  <a:pt x="957" y="3040"/>
                </a:lnTo>
                <a:lnTo>
                  <a:pt x="928" y="2995"/>
                </a:lnTo>
                <a:lnTo>
                  <a:pt x="873" y="3002"/>
                </a:lnTo>
                <a:lnTo>
                  <a:pt x="857" y="3040"/>
                </a:lnTo>
                <a:lnTo>
                  <a:pt x="740" y="3064"/>
                </a:lnTo>
                <a:lnTo>
                  <a:pt x="726" y="3022"/>
                </a:lnTo>
                <a:lnTo>
                  <a:pt x="678" y="3026"/>
                </a:lnTo>
                <a:lnTo>
                  <a:pt x="657" y="3080"/>
                </a:lnTo>
                <a:lnTo>
                  <a:pt x="526" y="3077"/>
                </a:lnTo>
                <a:lnTo>
                  <a:pt x="518" y="3033"/>
                </a:lnTo>
                <a:lnTo>
                  <a:pt x="493" y="3033"/>
                </a:lnTo>
                <a:lnTo>
                  <a:pt x="473" y="3080"/>
                </a:lnTo>
                <a:lnTo>
                  <a:pt x="329" y="3071"/>
                </a:lnTo>
                <a:lnTo>
                  <a:pt x="340" y="3018"/>
                </a:lnTo>
                <a:lnTo>
                  <a:pt x="293" y="3015"/>
                </a:lnTo>
                <a:lnTo>
                  <a:pt x="277" y="3064"/>
                </a:lnTo>
                <a:lnTo>
                  <a:pt x="166" y="3037"/>
                </a:lnTo>
                <a:lnTo>
                  <a:pt x="164" y="3004"/>
                </a:lnTo>
                <a:lnTo>
                  <a:pt x="133" y="2998"/>
                </a:lnTo>
                <a:lnTo>
                  <a:pt x="104" y="2991"/>
                </a:lnTo>
                <a:lnTo>
                  <a:pt x="80" y="2980"/>
                </a:lnTo>
                <a:lnTo>
                  <a:pt x="60" y="2966"/>
                </a:lnTo>
                <a:lnTo>
                  <a:pt x="46" y="2948"/>
                </a:lnTo>
                <a:lnTo>
                  <a:pt x="40" y="2924"/>
                </a:lnTo>
                <a:lnTo>
                  <a:pt x="46" y="2897"/>
                </a:lnTo>
                <a:lnTo>
                  <a:pt x="57" y="2868"/>
                </a:lnTo>
                <a:lnTo>
                  <a:pt x="71" y="2838"/>
                </a:lnTo>
                <a:lnTo>
                  <a:pt x="89" y="2809"/>
                </a:lnTo>
                <a:lnTo>
                  <a:pt x="109" y="2780"/>
                </a:lnTo>
                <a:lnTo>
                  <a:pt x="128" y="2755"/>
                </a:lnTo>
                <a:lnTo>
                  <a:pt x="142" y="2731"/>
                </a:lnTo>
                <a:lnTo>
                  <a:pt x="153" y="2713"/>
                </a:lnTo>
                <a:lnTo>
                  <a:pt x="100" y="2657"/>
                </a:lnTo>
                <a:lnTo>
                  <a:pt x="106" y="2644"/>
                </a:lnTo>
                <a:lnTo>
                  <a:pt x="209" y="2600"/>
                </a:lnTo>
                <a:lnTo>
                  <a:pt x="244" y="2578"/>
                </a:lnTo>
                <a:lnTo>
                  <a:pt x="269" y="2555"/>
                </a:lnTo>
                <a:lnTo>
                  <a:pt x="284" y="2529"/>
                </a:lnTo>
                <a:lnTo>
                  <a:pt x="289" y="2506"/>
                </a:lnTo>
                <a:lnTo>
                  <a:pt x="288" y="2478"/>
                </a:lnTo>
                <a:lnTo>
                  <a:pt x="280" y="2451"/>
                </a:lnTo>
                <a:lnTo>
                  <a:pt x="266" y="2424"/>
                </a:lnTo>
                <a:lnTo>
                  <a:pt x="246" y="2397"/>
                </a:lnTo>
                <a:lnTo>
                  <a:pt x="222" y="2368"/>
                </a:lnTo>
                <a:lnTo>
                  <a:pt x="197" y="2340"/>
                </a:lnTo>
                <a:lnTo>
                  <a:pt x="169" y="2313"/>
                </a:lnTo>
                <a:lnTo>
                  <a:pt x="140" y="2284"/>
                </a:lnTo>
                <a:lnTo>
                  <a:pt x="111" y="2257"/>
                </a:lnTo>
                <a:lnTo>
                  <a:pt x="84" y="2229"/>
                </a:lnTo>
                <a:lnTo>
                  <a:pt x="58" y="2204"/>
                </a:lnTo>
                <a:lnTo>
                  <a:pt x="37" y="2178"/>
                </a:lnTo>
                <a:lnTo>
                  <a:pt x="18" y="2155"/>
                </a:lnTo>
                <a:lnTo>
                  <a:pt x="6" y="2131"/>
                </a:lnTo>
                <a:lnTo>
                  <a:pt x="0" y="2109"/>
                </a:lnTo>
                <a:lnTo>
                  <a:pt x="0" y="2088"/>
                </a:lnTo>
                <a:lnTo>
                  <a:pt x="11" y="2064"/>
                </a:lnTo>
                <a:lnTo>
                  <a:pt x="28" y="2044"/>
                </a:lnTo>
                <a:lnTo>
                  <a:pt x="48" y="2024"/>
                </a:lnTo>
                <a:lnTo>
                  <a:pt x="73" y="2006"/>
                </a:lnTo>
                <a:lnTo>
                  <a:pt x="100" y="1988"/>
                </a:lnTo>
                <a:lnTo>
                  <a:pt x="128" y="1969"/>
                </a:lnTo>
                <a:lnTo>
                  <a:pt x="155" y="1949"/>
                </a:lnTo>
                <a:lnTo>
                  <a:pt x="180" y="1928"/>
                </a:lnTo>
                <a:lnTo>
                  <a:pt x="200" y="1904"/>
                </a:lnTo>
                <a:lnTo>
                  <a:pt x="217" y="1877"/>
                </a:lnTo>
                <a:lnTo>
                  <a:pt x="226" y="1844"/>
                </a:lnTo>
                <a:lnTo>
                  <a:pt x="226" y="1811"/>
                </a:lnTo>
                <a:lnTo>
                  <a:pt x="218" y="1780"/>
                </a:lnTo>
                <a:lnTo>
                  <a:pt x="206" y="1753"/>
                </a:lnTo>
                <a:lnTo>
                  <a:pt x="189" y="1726"/>
                </a:lnTo>
                <a:lnTo>
                  <a:pt x="171" y="1700"/>
                </a:lnTo>
                <a:lnTo>
                  <a:pt x="151" y="1675"/>
                </a:lnTo>
                <a:lnTo>
                  <a:pt x="133" y="1648"/>
                </a:lnTo>
                <a:lnTo>
                  <a:pt x="117" y="1620"/>
                </a:lnTo>
                <a:lnTo>
                  <a:pt x="106" y="1591"/>
                </a:lnTo>
                <a:lnTo>
                  <a:pt x="102" y="1557"/>
                </a:lnTo>
                <a:lnTo>
                  <a:pt x="106" y="1520"/>
                </a:lnTo>
                <a:lnTo>
                  <a:pt x="173" y="1388"/>
                </a:lnTo>
                <a:lnTo>
                  <a:pt x="273" y="1144"/>
                </a:lnTo>
                <a:lnTo>
                  <a:pt x="286" y="1095"/>
                </a:lnTo>
                <a:lnTo>
                  <a:pt x="297" y="1040"/>
                </a:lnTo>
                <a:lnTo>
                  <a:pt x="302" y="984"/>
                </a:lnTo>
                <a:lnTo>
                  <a:pt x="309" y="928"/>
                </a:lnTo>
                <a:lnTo>
                  <a:pt x="318" y="873"/>
                </a:lnTo>
                <a:lnTo>
                  <a:pt x="329" y="820"/>
                </a:lnTo>
                <a:lnTo>
                  <a:pt x="346" y="771"/>
                </a:lnTo>
                <a:lnTo>
                  <a:pt x="384" y="697"/>
                </a:lnTo>
                <a:lnTo>
                  <a:pt x="433" y="622"/>
                </a:lnTo>
                <a:lnTo>
                  <a:pt x="493" y="551"/>
                </a:lnTo>
                <a:lnTo>
                  <a:pt x="560" y="484"/>
                </a:lnTo>
                <a:lnTo>
                  <a:pt x="635" y="420"/>
                </a:lnTo>
                <a:lnTo>
                  <a:pt x="717" y="360"/>
                </a:lnTo>
                <a:lnTo>
                  <a:pt x="802" y="304"/>
                </a:lnTo>
                <a:lnTo>
                  <a:pt x="889" y="251"/>
                </a:lnTo>
                <a:lnTo>
                  <a:pt x="978" y="206"/>
                </a:lnTo>
                <a:lnTo>
                  <a:pt x="1069" y="164"/>
                </a:lnTo>
                <a:lnTo>
                  <a:pt x="1158" y="129"/>
                </a:lnTo>
                <a:lnTo>
                  <a:pt x="1246" y="100"/>
                </a:lnTo>
                <a:lnTo>
                  <a:pt x="1566" y="17"/>
                </a:lnTo>
                <a:lnTo>
                  <a:pt x="1700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43" name="Oval 1">
            <a:extLst>
              <a:ext uri="{FF2B5EF4-FFF2-40B4-BE49-F238E27FC236}">
                <a16:creationId xmlns:a16="http://schemas.microsoft.com/office/drawing/2014/main" id="{31A8B2D0-E705-465C-A6BE-A44DF6C3A862}"/>
              </a:ext>
            </a:extLst>
          </p:cNvPr>
          <p:cNvSpPr/>
          <p:nvPr/>
        </p:nvSpPr>
        <p:spPr>
          <a:xfrm>
            <a:off x="10609797" y="5398062"/>
            <a:ext cx="328264" cy="352994"/>
          </a:xfrm>
          <a:custGeom>
            <a:avLst/>
            <a:gdLst/>
            <a:ahLst/>
            <a:cxnLst/>
            <a:rect l="l" t="t" r="r" b="b"/>
            <a:pathLst>
              <a:path w="4669637" h="5021437">
                <a:moveTo>
                  <a:pt x="3221000" y="0"/>
                </a:moveTo>
                <a:cubicBezTo>
                  <a:pt x="3362423" y="0"/>
                  <a:pt x="3491529" y="52734"/>
                  <a:pt x="3588254" y="141276"/>
                </a:cubicBezTo>
                <a:cubicBezTo>
                  <a:pt x="3684978" y="52735"/>
                  <a:pt x="3814082" y="3"/>
                  <a:pt x="3955503" y="3"/>
                </a:cubicBezTo>
                <a:cubicBezTo>
                  <a:pt x="4262962" y="3"/>
                  <a:pt x="4512207" y="249248"/>
                  <a:pt x="4512207" y="556707"/>
                </a:cubicBezTo>
                <a:cubicBezTo>
                  <a:pt x="4512207" y="669790"/>
                  <a:pt x="4478490" y="774998"/>
                  <a:pt x="4420089" y="862515"/>
                </a:cubicBezTo>
                <a:cubicBezTo>
                  <a:pt x="4570580" y="961849"/>
                  <a:pt x="4669637" y="1132542"/>
                  <a:pt x="4669637" y="1326370"/>
                </a:cubicBezTo>
                <a:cubicBezTo>
                  <a:pt x="4669637" y="1487821"/>
                  <a:pt x="4600910" y="1633219"/>
                  <a:pt x="4490000" y="1733701"/>
                </a:cubicBezTo>
                <a:cubicBezTo>
                  <a:pt x="4600910" y="1834183"/>
                  <a:pt x="4669637" y="1979581"/>
                  <a:pt x="4669637" y="2141032"/>
                </a:cubicBezTo>
                <a:cubicBezTo>
                  <a:pt x="4669637" y="2302483"/>
                  <a:pt x="4600910" y="2447881"/>
                  <a:pt x="4490000" y="2548363"/>
                </a:cubicBezTo>
                <a:cubicBezTo>
                  <a:pt x="4600910" y="2648845"/>
                  <a:pt x="4669637" y="2794244"/>
                  <a:pt x="4669637" y="2955694"/>
                </a:cubicBezTo>
                <a:cubicBezTo>
                  <a:pt x="4669637" y="3224895"/>
                  <a:pt x="4478563" y="3449467"/>
                  <a:pt x="4224627" y="3501139"/>
                </a:cubicBezTo>
                <a:cubicBezTo>
                  <a:pt x="4173492" y="3755645"/>
                  <a:pt x="3948659" y="3947273"/>
                  <a:pt x="3679069" y="3947273"/>
                </a:cubicBezTo>
                <a:cubicBezTo>
                  <a:pt x="3559167" y="3947273"/>
                  <a:pt x="3448117" y="3909367"/>
                  <a:pt x="3357878" y="3844002"/>
                </a:cubicBezTo>
                <a:cubicBezTo>
                  <a:pt x="3259607" y="3937451"/>
                  <a:pt x="3126492" y="3993881"/>
                  <a:pt x="2980197" y="3993881"/>
                </a:cubicBezTo>
                <a:cubicBezTo>
                  <a:pt x="2931818" y="3993881"/>
                  <a:pt x="2884880" y="3987710"/>
                  <a:pt x="2841084" y="3972961"/>
                </a:cubicBezTo>
                <a:cubicBezTo>
                  <a:pt x="2832044" y="4069054"/>
                  <a:pt x="2794874" y="4156856"/>
                  <a:pt x="2737231" y="4227693"/>
                </a:cubicBezTo>
                <a:cubicBezTo>
                  <a:pt x="2806079" y="4310086"/>
                  <a:pt x="2846234" y="4416407"/>
                  <a:pt x="2846234" y="4532107"/>
                </a:cubicBezTo>
                <a:cubicBezTo>
                  <a:pt x="2846234" y="4802356"/>
                  <a:pt x="2627153" y="5021437"/>
                  <a:pt x="2356904" y="5021437"/>
                </a:cubicBezTo>
                <a:cubicBezTo>
                  <a:pt x="2086655" y="5021437"/>
                  <a:pt x="1867574" y="4802356"/>
                  <a:pt x="1867574" y="4532107"/>
                </a:cubicBezTo>
                <a:cubicBezTo>
                  <a:pt x="1867574" y="4416078"/>
                  <a:pt x="1907958" y="4309481"/>
                  <a:pt x="1977158" y="4226990"/>
                </a:cubicBezTo>
                <a:cubicBezTo>
                  <a:pt x="1907958" y="4144498"/>
                  <a:pt x="1867574" y="4037901"/>
                  <a:pt x="1867574" y="3921872"/>
                </a:cubicBezTo>
                <a:lnTo>
                  <a:pt x="1870634" y="3891520"/>
                </a:lnTo>
                <a:cubicBezTo>
                  <a:pt x="1824903" y="3813479"/>
                  <a:pt x="1800200" y="3722456"/>
                  <a:pt x="1800200" y="3625662"/>
                </a:cubicBezTo>
                <a:cubicBezTo>
                  <a:pt x="1800200" y="3318203"/>
                  <a:pt x="2049445" y="3068958"/>
                  <a:pt x="2356904" y="3068958"/>
                </a:cubicBezTo>
                <a:cubicBezTo>
                  <a:pt x="2420773" y="3068958"/>
                  <a:pt x="2482129" y="3079714"/>
                  <a:pt x="2538468" y="3101802"/>
                </a:cubicBezTo>
                <a:cubicBezTo>
                  <a:pt x="2638465" y="2966803"/>
                  <a:pt x="2799249" y="2880473"/>
                  <a:pt x="2980197" y="2880473"/>
                </a:cubicBezTo>
                <a:cubicBezTo>
                  <a:pt x="3100008" y="2880473"/>
                  <a:pt x="3210978" y="2918321"/>
                  <a:pt x="3301190" y="2983581"/>
                </a:cubicBezTo>
                <a:cubicBezTo>
                  <a:pt x="3373807" y="2914346"/>
                  <a:pt x="3465808" y="2865716"/>
                  <a:pt x="3567959" y="2845066"/>
                </a:cubicBezTo>
                <a:cubicBezTo>
                  <a:pt x="3590854" y="2728399"/>
                  <a:pt x="3651016" y="2625236"/>
                  <a:pt x="3735867" y="2548363"/>
                </a:cubicBezTo>
                <a:cubicBezTo>
                  <a:pt x="3624957" y="2447881"/>
                  <a:pt x="3556229" y="2302483"/>
                  <a:pt x="3556229" y="2141032"/>
                </a:cubicBezTo>
                <a:cubicBezTo>
                  <a:pt x="3556229" y="1979581"/>
                  <a:pt x="3624957" y="1834183"/>
                  <a:pt x="3735867" y="1733701"/>
                </a:cubicBezTo>
                <a:cubicBezTo>
                  <a:pt x="3624957" y="1633219"/>
                  <a:pt x="3556229" y="1487821"/>
                  <a:pt x="3556229" y="1326370"/>
                </a:cubicBezTo>
                <a:cubicBezTo>
                  <a:pt x="3556229" y="1213287"/>
                  <a:pt x="3589946" y="1108079"/>
                  <a:pt x="3648347" y="1020561"/>
                </a:cubicBezTo>
                <a:cubicBezTo>
                  <a:pt x="3626565" y="1006627"/>
                  <a:pt x="3606074" y="990873"/>
                  <a:pt x="3588250" y="972135"/>
                </a:cubicBezTo>
                <a:cubicBezTo>
                  <a:pt x="3491526" y="1060675"/>
                  <a:pt x="3362421" y="1113408"/>
                  <a:pt x="3221000" y="1113408"/>
                </a:cubicBezTo>
                <a:cubicBezTo>
                  <a:pt x="3065923" y="1113408"/>
                  <a:pt x="2925655" y="1049999"/>
                  <a:pt x="2824957" y="947451"/>
                </a:cubicBezTo>
                <a:cubicBezTo>
                  <a:pt x="2724258" y="1050000"/>
                  <a:pt x="2583990" y="1113409"/>
                  <a:pt x="2428912" y="1113409"/>
                </a:cubicBezTo>
                <a:cubicBezTo>
                  <a:pt x="2253449" y="1113409"/>
                  <a:pt x="2096946" y="1032234"/>
                  <a:pt x="1996865" y="903815"/>
                </a:cubicBezTo>
                <a:cubicBezTo>
                  <a:pt x="1896784" y="1032234"/>
                  <a:pt x="1740280" y="1113410"/>
                  <a:pt x="1564816" y="1113410"/>
                </a:cubicBezTo>
                <a:cubicBezTo>
                  <a:pt x="1377378" y="1113410"/>
                  <a:pt x="1211575" y="1020776"/>
                  <a:pt x="1111593" y="878151"/>
                </a:cubicBezTo>
                <a:cubicBezTo>
                  <a:pt x="1080053" y="927774"/>
                  <a:pt x="1038222" y="969598"/>
                  <a:pt x="990563" y="1003955"/>
                </a:cubicBezTo>
                <a:cubicBezTo>
                  <a:pt x="1068182" y="1097494"/>
                  <a:pt x="1113408" y="1217901"/>
                  <a:pt x="1113408" y="1348870"/>
                </a:cubicBezTo>
                <a:cubicBezTo>
                  <a:pt x="1113408" y="1503969"/>
                  <a:pt x="1049982" y="1644253"/>
                  <a:pt x="947405" y="1744951"/>
                </a:cubicBezTo>
                <a:cubicBezTo>
                  <a:pt x="1049982" y="1845649"/>
                  <a:pt x="1113408" y="1985934"/>
                  <a:pt x="1113408" y="2141033"/>
                </a:cubicBezTo>
                <a:cubicBezTo>
                  <a:pt x="1113408" y="2296132"/>
                  <a:pt x="1049982" y="2436417"/>
                  <a:pt x="947405" y="2537115"/>
                </a:cubicBezTo>
                <a:cubicBezTo>
                  <a:pt x="1049982" y="2637813"/>
                  <a:pt x="1113408" y="2778098"/>
                  <a:pt x="1113408" y="2933196"/>
                </a:cubicBezTo>
                <a:cubicBezTo>
                  <a:pt x="1113408" y="3160411"/>
                  <a:pt x="977287" y="3355833"/>
                  <a:pt x="781802" y="3441590"/>
                </a:cubicBezTo>
                <a:cubicBezTo>
                  <a:pt x="781802" y="3467025"/>
                  <a:pt x="781802" y="3492460"/>
                  <a:pt x="781802" y="3517895"/>
                </a:cubicBezTo>
                <a:cubicBezTo>
                  <a:pt x="781802" y="3642214"/>
                  <a:pt x="681021" y="3742995"/>
                  <a:pt x="556702" y="3742995"/>
                </a:cubicBezTo>
                <a:lnTo>
                  <a:pt x="556703" y="3742994"/>
                </a:lnTo>
                <a:cubicBezTo>
                  <a:pt x="432384" y="3742994"/>
                  <a:pt x="331603" y="3642213"/>
                  <a:pt x="331603" y="3517894"/>
                </a:cubicBezTo>
                <a:lnTo>
                  <a:pt x="331603" y="3441589"/>
                </a:lnTo>
                <a:cubicBezTo>
                  <a:pt x="136120" y="3355831"/>
                  <a:pt x="0" y="3160410"/>
                  <a:pt x="0" y="2933196"/>
                </a:cubicBezTo>
                <a:cubicBezTo>
                  <a:pt x="0" y="2778098"/>
                  <a:pt x="63426" y="2637813"/>
                  <a:pt x="166003" y="2537115"/>
                </a:cubicBezTo>
                <a:cubicBezTo>
                  <a:pt x="63426" y="2436417"/>
                  <a:pt x="0" y="2296132"/>
                  <a:pt x="0" y="2141033"/>
                </a:cubicBezTo>
                <a:cubicBezTo>
                  <a:pt x="0" y="1985934"/>
                  <a:pt x="63426" y="1845649"/>
                  <a:pt x="166003" y="1744951"/>
                </a:cubicBezTo>
                <a:cubicBezTo>
                  <a:pt x="63426" y="1644253"/>
                  <a:pt x="0" y="1503969"/>
                  <a:pt x="0" y="1348870"/>
                </a:cubicBezTo>
                <a:cubicBezTo>
                  <a:pt x="0" y="1164802"/>
                  <a:pt x="89333" y="1001598"/>
                  <a:pt x="228018" y="901622"/>
                </a:cubicBezTo>
                <a:cubicBezTo>
                  <a:pt x="150398" y="808082"/>
                  <a:pt x="105172" y="687676"/>
                  <a:pt x="105172" y="556707"/>
                </a:cubicBezTo>
                <a:cubicBezTo>
                  <a:pt x="105172" y="249248"/>
                  <a:pt x="354417" y="3"/>
                  <a:pt x="661876" y="3"/>
                </a:cubicBezTo>
                <a:cubicBezTo>
                  <a:pt x="848326" y="3"/>
                  <a:pt x="1013368" y="91662"/>
                  <a:pt x="1113346" y="233137"/>
                </a:cubicBezTo>
                <a:cubicBezTo>
                  <a:pt x="1213323" y="91662"/>
                  <a:pt x="1378365" y="2"/>
                  <a:pt x="1564816" y="2"/>
                </a:cubicBezTo>
                <a:cubicBezTo>
                  <a:pt x="1740279" y="2"/>
                  <a:pt x="1896783" y="81177"/>
                  <a:pt x="1996864" y="209596"/>
                </a:cubicBezTo>
                <a:cubicBezTo>
                  <a:pt x="2096945" y="81176"/>
                  <a:pt x="2253449" y="1"/>
                  <a:pt x="2428912" y="1"/>
                </a:cubicBezTo>
                <a:cubicBezTo>
                  <a:pt x="2583990" y="1"/>
                  <a:pt x="2724257" y="63410"/>
                  <a:pt x="2824956" y="165958"/>
                </a:cubicBezTo>
                <a:cubicBezTo>
                  <a:pt x="2925654" y="63409"/>
                  <a:pt x="3065922" y="0"/>
                  <a:pt x="3221000" y="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4" name="Oval 6">
            <a:extLst>
              <a:ext uri="{FF2B5EF4-FFF2-40B4-BE49-F238E27FC236}">
                <a16:creationId xmlns:a16="http://schemas.microsoft.com/office/drawing/2014/main" id="{CF6C31BF-3A90-438E-ADF0-EF4E524C02F2}"/>
              </a:ext>
            </a:extLst>
          </p:cNvPr>
          <p:cNvSpPr/>
          <p:nvPr/>
        </p:nvSpPr>
        <p:spPr>
          <a:xfrm>
            <a:off x="5774977" y="5368331"/>
            <a:ext cx="306515" cy="337505"/>
          </a:xfrm>
          <a:custGeom>
            <a:avLst/>
            <a:gdLst/>
            <a:ahLst/>
            <a:cxnLst/>
            <a:rect l="l" t="t" r="r" b="b"/>
            <a:pathLst>
              <a:path w="3596792" h="3960440">
                <a:moveTo>
                  <a:pt x="1094942" y="2061441"/>
                </a:moveTo>
                <a:lnTo>
                  <a:pt x="1094942" y="2457943"/>
                </a:lnTo>
                <a:lnTo>
                  <a:pt x="698440" y="2457943"/>
                </a:lnTo>
                <a:lnTo>
                  <a:pt x="698440" y="2867371"/>
                </a:lnTo>
                <a:lnTo>
                  <a:pt x="1094942" y="2867371"/>
                </a:lnTo>
                <a:lnTo>
                  <a:pt x="1094942" y="3263873"/>
                </a:lnTo>
                <a:lnTo>
                  <a:pt x="1504370" y="3263873"/>
                </a:lnTo>
                <a:lnTo>
                  <a:pt x="1504370" y="2867371"/>
                </a:lnTo>
                <a:lnTo>
                  <a:pt x="1900872" y="2867371"/>
                </a:lnTo>
                <a:lnTo>
                  <a:pt x="1900872" y="2457943"/>
                </a:lnTo>
                <a:lnTo>
                  <a:pt x="1504370" y="2457943"/>
                </a:lnTo>
                <a:lnTo>
                  <a:pt x="1504370" y="2061441"/>
                </a:lnTo>
                <a:close/>
                <a:moveTo>
                  <a:pt x="2799823" y="26785"/>
                </a:moveTo>
                <a:lnTo>
                  <a:pt x="3448872" y="1190236"/>
                </a:lnTo>
                <a:cubicBezTo>
                  <a:pt x="3542508" y="1318796"/>
                  <a:pt x="3596792" y="1477271"/>
                  <a:pt x="3596792" y="1648425"/>
                </a:cubicBezTo>
                <a:cubicBezTo>
                  <a:pt x="3596792" y="2085883"/>
                  <a:pt x="3242162" y="2440513"/>
                  <a:pt x="2804704" y="2440513"/>
                </a:cubicBezTo>
                <a:lnTo>
                  <a:pt x="2774283" y="2438977"/>
                </a:lnTo>
                <a:cubicBezTo>
                  <a:pt x="2737083" y="2264385"/>
                  <a:pt x="2663682" y="2103273"/>
                  <a:pt x="2561997" y="1963663"/>
                </a:cubicBezTo>
                <a:lnTo>
                  <a:pt x="2140652" y="1208381"/>
                </a:lnTo>
                <a:close/>
                <a:moveTo>
                  <a:pt x="1291647" y="0"/>
                </a:moveTo>
                <a:lnTo>
                  <a:pt x="2356605" y="1908989"/>
                </a:lnTo>
                <a:cubicBezTo>
                  <a:pt x="2510243" y="2119929"/>
                  <a:pt x="2599312" y="2379955"/>
                  <a:pt x="2599312" y="2660784"/>
                </a:cubicBezTo>
                <a:cubicBezTo>
                  <a:pt x="2599312" y="3378564"/>
                  <a:pt x="2017436" y="3960440"/>
                  <a:pt x="1299656" y="3960440"/>
                </a:cubicBezTo>
                <a:cubicBezTo>
                  <a:pt x="581876" y="3960440"/>
                  <a:pt x="0" y="3378564"/>
                  <a:pt x="0" y="2660784"/>
                </a:cubicBezTo>
                <a:cubicBezTo>
                  <a:pt x="0" y="2462086"/>
                  <a:pt x="44590" y="2273803"/>
                  <a:pt x="125671" y="2106038"/>
                </a:cubicBezTo>
                <a:lnTo>
                  <a:pt x="116762" y="2106038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5" name="Freeform 9">
            <a:extLst>
              <a:ext uri="{FF2B5EF4-FFF2-40B4-BE49-F238E27FC236}">
                <a16:creationId xmlns:a16="http://schemas.microsoft.com/office/drawing/2014/main" id="{652D8BFE-7D4A-4FD0-A58D-FF98015BC71A}"/>
              </a:ext>
            </a:extLst>
          </p:cNvPr>
          <p:cNvSpPr>
            <a:spLocks/>
          </p:cNvSpPr>
          <p:nvPr/>
        </p:nvSpPr>
        <p:spPr bwMode="auto">
          <a:xfrm>
            <a:off x="5571641" y="2402084"/>
            <a:ext cx="250608" cy="325258"/>
          </a:xfrm>
          <a:custGeom>
            <a:avLst/>
            <a:gdLst>
              <a:gd name="T0" fmla="*/ 536 w 1882"/>
              <a:gd name="T1" fmla="*/ 10 h 2443"/>
              <a:gd name="T2" fmla="*/ 642 w 1882"/>
              <a:gd name="T3" fmla="*/ 32 h 2443"/>
              <a:gd name="T4" fmla="*/ 821 w 1882"/>
              <a:gd name="T5" fmla="*/ 80 h 2443"/>
              <a:gd name="T6" fmla="*/ 1054 w 1882"/>
              <a:gd name="T7" fmla="*/ 87 h 2443"/>
              <a:gd name="T8" fmla="*/ 1196 w 1882"/>
              <a:gd name="T9" fmla="*/ 59 h 2443"/>
              <a:gd name="T10" fmla="*/ 1321 w 1882"/>
              <a:gd name="T11" fmla="*/ 24 h 2443"/>
              <a:gd name="T12" fmla="*/ 1495 w 1882"/>
              <a:gd name="T13" fmla="*/ 8 h 2443"/>
              <a:gd name="T14" fmla="*/ 1566 w 1882"/>
              <a:gd name="T15" fmla="*/ 20 h 2443"/>
              <a:gd name="T16" fmla="*/ 1705 w 1882"/>
              <a:gd name="T17" fmla="*/ 69 h 2443"/>
              <a:gd name="T18" fmla="*/ 1811 w 1882"/>
              <a:gd name="T19" fmla="*/ 201 h 2443"/>
              <a:gd name="T20" fmla="*/ 1864 w 1882"/>
              <a:gd name="T21" fmla="*/ 359 h 2443"/>
              <a:gd name="T22" fmla="*/ 1881 w 1882"/>
              <a:gd name="T23" fmla="*/ 493 h 2443"/>
              <a:gd name="T24" fmla="*/ 1882 w 1882"/>
              <a:gd name="T25" fmla="*/ 550 h 2443"/>
              <a:gd name="T26" fmla="*/ 1842 w 1882"/>
              <a:gd name="T27" fmla="*/ 801 h 2443"/>
              <a:gd name="T28" fmla="*/ 1802 w 1882"/>
              <a:gd name="T29" fmla="*/ 923 h 2443"/>
              <a:gd name="T30" fmla="*/ 1727 w 1882"/>
              <a:gd name="T31" fmla="*/ 1080 h 2443"/>
              <a:gd name="T32" fmla="*/ 1661 w 1882"/>
              <a:gd name="T33" fmla="*/ 1268 h 2443"/>
              <a:gd name="T34" fmla="*/ 1644 w 1882"/>
              <a:gd name="T35" fmla="*/ 1341 h 2443"/>
              <a:gd name="T36" fmla="*/ 1636 w 1882"/>
              <a:gd name="T37" fmla="*/ 1465 h 2443"/>
              <a:gd name="T38" fmla="*/ 1614 w 1882"/>
              <a:gd name="T39" fmla="*/ 1657 h 2443"/>
              <a:gd name="T40" fmla="*/ 1567 w 1882"/>
              <a:gd name="T41" fmla="*/ 1913 h 2443"/>
              <a:gd name="T42" fmla="*/ 1526 w 1882"/>
              <a:gd name="T43" fmla="*/ 2084 h 2443"/>
              <a:gd name="T44" fmla="*/ 1493 w 1882"/>
              <a:gd name="T45" fmla="*/ 2189 h 2443"/>
              <a:gd name="T46" fmla="*/ 1400 w 1882"/>
              <a:gd name="T47" fmla="*/ 2375 h 2443"/>
              <a:gd name="T48" fmla="*/ 1327 w 1882"/>
              <a:gd name="T49" fmla="*/ 2438 h 2443"/>
              <a:gd name="T50" fmla="*/ 1287 w 1882"/>
              <a:gd name="T51" fmla="*/ 2441 h 2443"/>
              <a:gd name="T52" fmla="*/ 1243 w 1882"/>
              <a:gd name="T53" fmla="*/ 2407 h 2443"/>
              <a:gd name="T54" fmla="*/ 1201 w 1882"/>
              <a:gd name="T55" fmla="*/ 2280 h 2443"/>
              <a:gd name="T56" fmla="*/ 1180 w 1882"/>
              <a:gd name="T57" fmla="*/ 2148 h 2443"/>
              <a:gd name="T58" fmla="*/ 1174 w 1882"/>
              <a:gd name="T59" fmla="*/ 2039 h 2443"/>
              <a:gd name="T60" fmla="*/ 1152 w 1882"/>
              <a:gd name="T61" fmla="*/ 1785 h 2443"/>
              <a:gd name="T62" fmla="*/ 1125 w 1882"/>
              <a:gd name="T63" fmla="*/ 1654 h 2443"/>
              <a:gd name="T64" fmla="*/ 1089 w 1882"/>
              <a:gd name="T65" fmla="*/ 1553 h 2443"/>
              <a:gd name="T66" fmla="*/ 1008 w 1882"/>
              <a:gd name="T67" fmla="*/ 1480 h 2443"/>
              <a:gd name="T68" fmla="*/ 945 w 1882"/>
              <a:gd name="T69" fmla="*/ 1464 h 2443"/>
              <a:gd name="T70" fmla="*/ 860 w 1882"/>
              <a:gd name="T71" fmla="*/ 1476 h 2443"/>
              <a:gd name="T72" fmla="*/ 785 w 1882"/>
              <a:gd name="T73" fmla="*/ 1545 h 2443"/>
              <a:gd name="T74" fmla="*/ 761 w 1882"/>
              <a:gd name="T75" fmla="*/ 1600 h 2443"/>
              <a:gd name="T76" fmla="*/ 736 w 1882"/>
              <a:gd name="T77" fmla="*/ 1692 h 2443"/>
              <a:gd name="T78" fmla="*/ 711 w 1882"/>
              <a:gd name="T79" fmla="*/ 1877 h 2443"/>
              <a:gd name="T80" fmla="*/ 695 w 1882"/>
              <a:gd name="T81" fmla="*/ 2046 h 2443"/>
              <a:gd name="T82" fmla="*/ 690 w 1882"/>
              <a:gd name="T83" fmla="*/ 2157 h 2443"/>
              <a:gd name="T84" fmla="*/ 657 w 1882"/>
              <a:gd name="T85" fmla="*/ 2345 h 2443"/>
              <a:gd name="T86" fmla="*/ 613 w 1882"/>
              <a:gd name="T87" fmla="*/ 2424 h 2443"/>
              <a:gd name="T88" fmla="*/ 592 w 1882"/>
              <a:gd name="T89" fmla="*/ 2439 h 2443"/>
              <a:gd name="T90" fmla="*/ 481 w 1882"/>
              <a:gd name="T91" fmla="*/ 2389 h 2443"/>
              <a:gd name="T92" fmla="*/ 415 w 1882"/>
              <a:gd name="T93" fmla="*/ 2278 h 2443"/>
              <a:gd name="T94" fmla="*/ 392 w 1882"/>
              <a:gd name="T95" fmla="*/ 2217 h 2443"/>
              <a:gd name="T96" fmla="*/ 332 w 1882"/>
              <a:gd name="T97" fmla="*/ 2029 h 2443"/>
              <a:gd name="T98" fmla="*/ 286 w 1882"/>
              <a:gd name="T99" fmla="*/ 1821 h 2443"/>
              <a:gd name="T100" fmla="*/ 259 w 1882"/>
              <a:gd name="T101" fmla="*/ 1671 h 2443"/>
              <a:gd name="T102" fmla="*/ 240 w 1882"/>
              <a:gd name="T103" fmla="*/ 1555 h 2443"/>
              <a:gd name="T104" fmla="*/ 229 w 1882"/>
              <a:gd name="T105" fmla="*/ 1385 h 2443"/>
              <a:gd name="T106" fmla="*/ 218 w 1882"/>
              <a:gd name="T107" fmla="*/ 1279 h 2443"/>
              <a:gd name="T108" fmla="*/ 158 w 1882"/>
              <a:gd name="T109" fmla="*/ 1075 h 2443"/>
              <a:gd name="T110" fmla="*/ 131 w 1882"/>
              <a:gd name="T111" fmla="*/ 1004 h 2443"/>
              <a:gd name="T112" fmla="*/ 29 w 1882"/>
              <a:gd name="T113" fmla="*/ 722 h 2443"/>
              <a:gd name="T114" fmla="*/ 1 w 1882"/>
              <a:gd name="T115" fmla="*/ 565 h 2443"/>
              <a:gd name="T116" fmla="*/ 10 w 1882"/>
              <a:gd name="T117" fmla="*/ 393 h 2443"/>
              <a:gd name="T118" fmla="*/ 69 w 1882"/>
              <a:gd name="T119" fmla="*/ 212 h 2443"/>
              <a:gd name="T120" fmla="*/ 137 w 1882"/>
              <a:gd name="T121" fmla="*/ 118 h 2443"/>
              <a:gd name="T122" fmla="*/ 184 w 1882"/>
              <a:gd name="T123" fmla="*/ 71 h 2443"/>
              <a:gd name="T124" fmla="*/ 336 w 1882"/>
              <a:gd name="T125" fmla="*/ 6 h 2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882" h="2443">
                <a:moveTo>
                  <a:pt x="405" y="0"/>
                </a:moveTo>
                <a:lnTo>
                  <a:pt x="440" y="0"/>
                </a:lnTo>
                <a:lnTo>
                  <a:pt x="473" y="2"/>
                </a:lnTo>
                <a:lnTo>
                  <a:pt x="506" y="6"/>
                </a:lnTo>
                <a:lnTo>
                  <a:pt x="536" y="10"/>
                </a:lnTo>
                <a:lnTo>
                  <a:pt x="564" y="14"/>
                </a:lnTo>
                <a:lnTo>
                  <a:pt x="589" y="20"/>
                </a:lnTo>
                <a:lnTo>
                  <a:pt x="611" y="24"/>
                </a:lnTo>
                <a:lnTo>
                  <a:pt x="628" y="29"/>
                </a:lnTo>
                <a:lnTo>
                  <a:pt x="642" y="32"/>
                </a:lnTo>
                <a:lnTo>
                  <a:pt x="650" y="35"/>
                </a:lnTo>
                <a:lnTo>
                  <a:pt x="654" y="35"/>
                </a:lnTo>
                <a:lnTo>
                  <a:pt x="711" y="55"/>
                </a:lnTo>
                <a:lnTo>
                  <a:pt x="766" y="69"/>
                </a:lnTo>
                <a:lnTo>
                  <a:pt x="821" y="80"/>
                </a:lnTo>
                <a:lnTo>
                  <a:pt x="873" y="87"/>
                </a:lnTo>
                <a:lnTo>
                  <a:pt x="922" y="90"/>
                </a:lnTo>
                <a:lnTo>
                  <a:pt x="969" y="91"/>
                </a:lnTo>
                <a:lnTo>
                  <a:pt x="1013" y="90"/>
                </a:lnTo>
                <a:lnTo>
                  <a:pt x="1054" y="87"/>
                </a:lnTo>
                <a:lnTo>
                  <a:pt x="1091" y="82"/>
                </a:lnTo>
                <a:lnTo>
                  <a:pt x="1124" y="77"/>
                </a:lnTo>
                <a:lnTo>
                  <a:pt x="1152" y="70"/>
                </a:lnTo>
                <a:lnTo>
                  <a:pt x="1176" y="65"/>
                </a:lnTo>
                <a:lnTo>
                  <a:pt x="1196" y="59"/>
                </a:lnTo>
                <a:lnTo>
                  <a:pt x="1210" y="55"/>
                </a:lnTo>
                <a:lnTo>
                  <a:pt x="1219" y="52"/>
                </a:lnTo>
                <a:lnTo>
                  <a:pt x="1221" y="50"/>
                </a:lnTo>
                <a:lnTo>
                  <a:pt x="1274" y="36"/>
                </a:lnTo>
                <a:lnTo>
                  <a:pt x="1321" y="24"/>
                </a:lnTo>
                <a:lnTo>
                  <a:pt x="1365" y="17"/>
                </a:lnTo>
                <a:lnTo>
                  <a:pt x="1404" y="11"/>
                </a:lnTo>
                <a:lnTo>
                  <a:pt x="1438" y="9"/>
                </a:lnTo>
                <a:lnTo>
                  <a:pt x="1469" y="8"/>
                </a:lnTo>
                <a:lnTo>
                  <a:pt x="1495" y="8"/>
                </a:lnTo>
                <a:lnTo>
                  <a:pt x="1517" y="10"/>
                </a:lnTo>
                <a:lnTo>
                  <a:pt x="1536" y="12"/>
                </a:lnTo>
                <a:lnTo>
                  <a:pt x="1550" y="15"/>
                </a:lnTo>
                <a:lnTo>
                  <a:pt x="1560" y="18"/>
                </a:lnTo>
                <a:lnTo>
                  <a:pt x="1566" y="20"/>
                </a:lnTo>
                <a:lnTo>
                  <a:pt x="1568" y="20"/>
                </a:lnTo>
                <a:lnTo>
                  <a:pt x="1607" y="26"/>
                </a:lnTo>
                <a:lnTo>
                  <a:pt x="1642" y="36"/>
                </a:lnTo>
                <a:lnTo>
                  <a:pt x="1675" y="52"/>
                </a:lnTo>
                <a:lnTo>
                  <a:pt x="1705" y="69"/>
                </a:lnTo>
                <a:lnTo>
                  <a:pt x="1731" y="91"/>
                </a:lnTo>
                <a:lnTo>
                  <a:pt x="1755" y="115"/>
                </a:lnTo>
                <a:lnTo>
                  <a:pt x="1776" y="141"/>
                </a:lnTo>
                <a:lnTo>
                  <a:pt x="1795" y="170"/>
                </a:lnTo>
                <a:lnTo>
                  <a:pt x="1811" y="201"/>
                </a:lnTo>
                <a:lnTo>
                  <a:pt x="1825" y="231"/>
                </a:lnTo>
                <a:lnTo>
                  <a:pt x="1837" y="263"/>
                </a:lnTo>
                <a:lnTo>
                  <a:pt x="1848" y="296"/>
                </a:lnTo>
                <a:lnTo>
                  <a:pt x="1856" y="328"/>
                </a:lnTo>
                <a:lnTo>
                  <a:pt x="1864" y="359"/>
                </a:lnTo>
                <a:lnTo>
                  <a:pt x="1869" y="390"/>
                </a:lnTo>
                <a:lnTo>
                  <a:pt x="1874" y="419"/>
                </a:lnTo>
                <a:lnTo>
                  <a:pt x="1877" y="446"/>
                </a:lnTo>
                <a:lnTo>
                  <a:pt x="1879" y="471"/>
                </a:lnTo>
                <a:lnTo>
                  <a:pt x="1881" y="493"/>
                </a:lnTo>
                <a:lnTo>
                  <a:pt x="1882" y="513"/>
                </a:lnTo>
                <a:lnTo>
                  <a:pt x="1882" y="528"/>
                </a:lnTo>
                <a:lnTo>
                  <a:pt x="1882" y="540"/>
                </a:lnTo>
                <a:lnTo>
                  <a:pt x="1882" y="548"/>
                </a:lnTo>
                <a:lnTo>
                  <a:pt x="1882" y="550"/>
                </a:lnTo>
                <a:lnTo>
                  <a:pt x="1877" y="610"/>
                </a:lnTo>
                <a:lnTo>
                  <a:pt x="1869" y="665"/>
                </a:lnTo>
                <a:lnTo>
                  <a:pt x="1860" y="716"/>
                </a:lnTo>
                <a:lnTo>
                  <a:pt x="1852" y="762"/>
                </a:lnTo>
                <a:lnTo>
                  <a:pt x="1842" y="801"/>
                </a:lnTo>
                <a:lnTo>
                  <a:pt x="1833" y="836"/>
                </a:lnTo>
                <a:lnTo>
                  <a:pt x="1823" y="866"/>
                </a:lnTo>
                <a:lnTo>
                  <a:pt x="1815" y="890"/>
                </a:lnTo>
                <a:lnTo>
                  <a:pt x="1808" y="910"/>
                </a:lnTo>
                <a:lnTo>
                  <a:pt x="1802" y="923"/>
                </a:lnTo>
                <a:lnTo>
                  <a:pt x="1799" y="931"/>
                </a:lnTo>
                <a:lnTo>
                  <a:pt x="1798" y="934"/>
                </a:lnTo>
                <a:lnTo>
                  <a:pt x="1772" y="985"/>
                </a:lnTo>
                <a:lnTo>
                  <a:pt x="1747" y="1033"/>
                </a:lnTo>
                <a:lnTo>
                  <a:pt x="1727" y="1080"/>
                </a:lnTo>
                <a:lnTo>
                  <a:pt x="1709" y="1124"/>
                </a:lnTo>
                <a:lnTo>
                  <a:pt x="1694" y="1166"/>
                </a:lnTo>
                <a:lnTo>
                  <a:pt x="1681" y="1203"/>
                </a:lnTo>
                <a:lnTo>
                  <a:pt x="1670" y="1237"/>
                </a:lnTo>
                <a:lnTo>
                  <a:pt x="1661" y="1268"/>
                </a:lnTo>
                <a:lnTo>
                  <a:pt x="1654" y="1293"/>
                </a:lnTo>
                <a:lnTo>
                  <a:pt x="1650" y="1314"/>
                </a:lnTo>
                <a:lnTo>
                  <a:pt x="1647" y="1328"/>
                </a:lnTo>
                <a:lnTo>
                  <a:pt x="1644" y="1338"/>
                </a:lnTo>
                <a:lnTo>
                  <a:pt x="1644" y="1341"/>
                </a:lnTo>
                <a:lnTo>
                  <a:pt x="1640" y="1373"/>
                </a:lnTo>
                <a:lnTo>
                  <a:pt x="1637" y="1403"/>
                </a:lnTo>
                <a:lnTo>
                  <a:pt x="1636" y="1428"/>
                </a:lnTo>
                <a:lnTo>
                  <a:pt x="1636" y="1449"/>
                </a:lnTo>
                <a:lnTo>
                  <a:pt x="1636" y="1465"/>
                </a:lnTo>
                <a:lnTo>
                  <a:pt x="1637" y="1476"/>
                </a:lnTo>
                <a:lnTo>
                  <a:pt x="1637" y="1479"/>
                </a:lnTo>
                <a:lnTo>
                  <a:pt x="1630" y="1540"/>
                </a:lnTo>
                <a:lnTo>
                  <a:pt x="1623" y="1600"/>
                </a:lnTo>
                <a:lnTo>
                  <a:pt x="1614" y="1657"/>
                </a:lnTo>
                <a:lnTo>
                  <a:pt x="1605" y="1714"/>
                </a:lnTo>
                <a:lnTo>
                  <a:pt x="1595" y="1768"/>
                </a:lnTo>
                <a:lnTo>
                  <a:pt x="1585" y="1819"/>
                </a:lnTo>
                <a:lnTo>
                  <a:pt x="1575" y="1868"/>
                </a:lnTo>
                <a:lnTo>
                  <a:pt x="1567" y="1913"/>
                </a:lnTo>
                <a:lnTo>
                  <a:pt x="1557" y="1956"/>
                </a:lnTo>
                <a:lnTo>
                  <a:pt x="1548" y="1994"/>
                </a:lnTo>
                <a:lnTo>
                  <a:pt x="1540" y="2029"/>
                </a:lnTo>
                <a:lnTo>
                  <a:pt x="1533" y="2059"/>
                </a:lnTo>
                <a:lnTo>
                  <a:pt x="1526" y="2084"/>
                </a:lnTo>
                <a:lnTo>
                  <a:pt x="1521" y="2105"/>
                </a:lnTo>
                <a:lnTo>
                  <a:pt x="1517" y="2120"/>
                </a:lnTo>
                <a:lnTo>
                  <a:pt x="1514" y="2129"/>
                </a:lnTo>
                <a:lnTo>
                  <a:pt x="1514" y="2132"/>
                </a:lnTo>
                <a:lnTo>
                  <a:pt x="1493" y="2189"/>
                </a:lnTo>
                <a:lnTo>
                  <a:pt x="1473" y="2240"/>
                </a:lnTo>
                <a:lnTo>
                  <a:pt x="1455" y="2283"/>
                </a:lnTo>
                <a:lnTo>
                  <a:pt x="1435" y="2319"/>
                </a:lnTo>
                <a:lnTo>
                  <a:pt x="1418" y="2349"/>
                </a:lnTo>
                <a:lnTo>
                  <a:pt x="1400" y="2375"/>
                </a:lnTo>
                <a:lnTo>
                  <a:pt x="1384" y="2395"/>
                </a:lnTo>
                <a:lnTo>
                  <a:pt x="1367" y="2412"/>
                </a:lnTo>
                <a:lnTo>
                  <a:pt x="1353" y="2424"/>
                </a:lnTo>
                <a:lnTo>
                  <a:pt x="1340" y="2433"/>
                </a:lnTo>
                <a:lnTo>
                  <a:pt x="1327" y="2438"/>
                </a:lnTo>
                <a:lnTo>
                  <a:pt x="1316" y="2441"/>
                </a:lnTo>
                <a:lnTo>
                  <a:pt x="1307" y="2443"/>
                </a:lnTo>
                <a:lnTo>
                  <a:pt x="1298" y="2443"/>
                </a:lnTo>
                <a:lnTo>
                  <a:pt x="1291" y="2443"/>
                </a:lnTo>
                <a:lnTo>
                  <a:pt x="1287" y="2441"/>
                </a:lnTo>
                <a:lnTo>
                  <a:pt x="1284" y="2440"/>
                </a:lnTo>
                <a:lnTo>
                  <a:pt x="1283" y="2439"/>
                </a:lnTo>
                <a:lnTo>
                  <a:pt x="1268" y="2434"/>
                </a:lnTo>
                <a:lnTo>
                  <a:pt x="1255" y="2423"/>
                </a:lnTo>
                <a:lnTo>
                  <a:pt x="1243" y="2407"/>
                </a:lnTo>
                <a:lnTo>
                  <a:pt x="1232" y="2388"/>
                </a:lnTo>
                <a:lnTo>
                  <a:pt x="1224" y="2364"/>
                </a:lnTo>
                <a:lnTo>
                  <a:pt x="1215" y="2337"/>
                </a:lnTo>
                <a:lnTo>
                  <a:pt x="1207" y="2310"/>
                </a:lnTo>
                <a:lnTo>
                  <a:pt x="1201" y="2280"/>
                </a:lnTo>
                <a:lnTo>
                  <a:pt x="1194" y="2252"/>
                </a:lnTo>
                <a:lnTo>
                  <a:pt x="1190" y="2222"/>
                </a:lnTo>
                <a:lnTo>
                  <a:pt x="1185" y="2195"/>
                </a:lnTo>
                <a:lnTo>
                  <a:pt x="1182" y="2170"/>
                </a:lnTo>
                <a:lnTo>
                  <a:pt x="1180" y="2148"/>
                </a:lnTo>
                <a:lnTo>
                  <a:pt x="1177" y="2128"/>
                </a:lnTo>
                <a:lnTo>
                  <a:pt x="1176" y="2114"/>
                </a:lnTo>
                <a:lnTo>
                  <a:pt x="1175" y="2105"/>
                </a:lnTo>
                <a:lnTo>
                  <a:pt x="1175" y="2102"/>
                </a:lnTo>
                <a:lnTo>
                  <a:pt x="1174" y="2039"/>
                </a:lnTo>
                <a:lnTo>
                  <a:pt x="1172" y="1980"/>
                </a:lnTo>
                <a:lnTo>
                  <a:pt x="1169" y="1925"/>
                </a:lnTo>
                <a:lnTo>
                  <a:pt x="1163" y="1874"/>
                </a:lnTo>
                <a:lnTo>
                  <a:pt x="1158" y="1828"/>
                </a:lnTo>
                <a:lnTo>
                  <a:pt x="1152" y="1785"/>
                </a:lnTo>
                <a:lnTo>
                  <a:pt x="1146" y="1749"/>
                </a:lnTo>
                <a:lnTo>
                  <a:pt x="1139" y="1716"/>
                </a:lnTo>
                <a:lnTo>
                  <a:pt x="1134" y="1690"/>
                </a:lnTo>
                <a:lnTo>
                  <a:pt x="1129" y="1669"/>
                </a:lnTo>
                <a:lnTo>
                  <a:pt x="1125" y="1654"/>
                </a:lnTo>
                <a:lnTo>
                  <a:pt x="1123" y="1644"/>
                </a:lnTo>
                <a:lnTo>
                  <a:pt x="1122" y="1640"/>
                </a:lnTo>
                <a:lnTo>
                  <a:pt x="1113" y="1606"/>
                </a:lnTo>
                <a:lnTo>
                  <a:pt x="1102" y="1578"/>
                </a:lnTo>
                <a:lnTo>
                  <a:pt x="1089" y="1553"/>
                </a:lnTo>
                <a:lnTo>
                  <a:pt x="1074" y="1532"/>
                </a:lnTo>
                <a:lnTo>
                  <a:pt x="1058" y="1514"/>
                </a:lnTo>
                <a:lnTo>
                  <a:pt x="1042" y="1500"/>
                </a:lnTo>
                <a:lnTo>
                  <a:pt x="1024" y="1489"/>
                </a:lnTo>
                <a:lnTo>
                  <a:pt x="1008" y="1480"/>
                </a:lnTo>
                <a:lnTo>
                  <a:pt x="992" y="1474"/>
                </a:lnTo>
                <a:lnTo>
                  <a:pt x="977" y="1469"/>
                </a:lnTo>
                <a:lnTo>
                  <a:pt x="964" y="1466"/>
                </a:lnTo>
                <a:lnTo>
                  <a:pt x="953" y="1465"/>
                </a:lnTo>
                <a:lnTo>
                  <a:pt x="945" y="1464"/>
                </a:lnTo>
                <a:lnTo>
                  <a:pt x="940" y="1464"/>
                </a:lnTo>
                <a:lnTo>
                  <a:pt x="937" y="1464"/>
                </a:lnTo>
                <a:lnTo>
                  <a:pt x="908" y="1464"/>
                </a:lnTo>
                <a:lnTo>
                  <a:pt x="883" y="1468"/>
                </a:lnTo>
                <a:lnTo>
                  <a:pt x="860" y="1476"/>
                </a:lnTo>
                <a:lnTo>
                  <a:pt x="840" y="1487"/>
                </a:lnTo>
                <a:lnTo>
                  <a:pt x="822" y="1500"/>
                </a:lnTo>
                <a:lnTo>
                  <a:pt x="808" y="1514"/>
                </a:lnTo>
                <a:lnTo>
                  <a:pt x="795" y="1530"/>
                </a:lnTo>
                <a:lnTo>
                  <a:pt x="785" y="1545"/>
                </a:lnTo>
                <a:lnTo>
                  <a:pt x="777" y="1559"/>
                </a:lnTo>
                <a:lnTo>
                  <a:pt x="771" y="1574"/>
                </a:lnTo>
                <a:lnTo>
                  <a:pt x="766" y="1585"/>
                </a:lnTo>
                <a:lnTo>
                  <a:pt x="763" y="1594"/>
                </a:lnTo>
                <a:lnTo>
                  <a:pt x="761" y="1600"/>
                </a:lnTo>
                <a:lnTo>
                  <a:pt x="761" y="1602"/>
                </a:lnTo>
                <a:lnTo>
                  <a:pt x="754" y="1616"/>
                </a:lnTo>
                <a:lnTo>
                  <a:pt x="748" y="1637"/>
                </a:lnTo>
                <a:lnTo>
                  <a:pt x="741" y="1662"/>
                </a:lnTo>
                <a:lnTo>
                  <a:pt x="736" y="1692"/>
                </a:lnTo>
                <a:lnTo>
                  <a:pt x="730" y="1726"/>
                </a:lnTo>
                <a:lnTo>
                  <a:pt x="725" y="1761"/>
                </a:lnTo>
                <a:lnTo>
                  <a:pt x="719" y="1799"/>
                </a:lnTo>
                <a:lnTo>
                  <a:pt x="715" y="1838"/>
                </a:lnTo>
                <a:lnTo>
                  <a:pt x="711" y="1877"/>
                </a:lnTo>
                <a:lnTo>
                  <a:pt x="707" y="1915"/>
                </a:lnTo>
                <a:lnTo>
                  <a:pt x="704" y="1953"/>
                </a:lnTo>
                <a:lnTo>
                  <a:pt x="701" y="1987"/>
                </a:lnTo>
                <a:lnTo>
                  <a:pt x="697" y="2018"/>
                </a:lnTo>
                <a:lnTo>
                  <a:pt x="695" y="2046"/>
                </a:lnTo>
                <a:lnTo>
                  <a:pt x="694" y="2069"/>
                </a:lnTo>
                <a:lnTo>
                  <a:pt x="693" y="2086"/>
                </a:lnTo>
                <a:lnTo>
                  <a:pt x="692" y="2097"/>
                </a:lnTo>
                <a:lnTo>
                  <a:pt x="692" y="2102"/>
                </a:lnTo>
                <a:lnTo>
                  <a:pt x="690" y="2157"/>
                </a:lnTo>
                <a:lnTo>
                  <a:pt x="685" y="2205"/>
                </a:lnTo>
                <a:lnTo>
                  <a:pt x="680" y="2247"/>
                </a:lnTo>
                <a:lnTo>
                  <a:pt x="673" y="2285"/>
                </a:lnTo>
                <a:lnTo>
                  <a:pt x="665" y="2318"/>
                </a:lnTo>
                <a:lnTo>
                  <a:pt x="657" y="2345"/>
                </a:lnTo>
                <a:lnTo>
                  <a:pt x="648" y="2368"/>
                </a:lnTo>
                <a:lnTo>
                  <a:pt x="639" y="2387"/>
                </a:lnTo>
                <a:lnTo>
                  <a:pt x="629" y="2402"/>
                </a:lnTo>
                <a:lnTo>
                  <a:pt x="622" y="2414"/>
                </a:lnTo>
                <a:lnTo>
                  <a:pt x="613" y="2424"/>
                </a:lnTo>
                <a:lnTo>
                  <a:pt x="606" y="2430"/>
                </a:lnTo>
                <a:lnTo>
                  <a:pt x="600" y="2435"/>
                </a:lnTo>
                <a:lnTo>
                  <a:pt x="595" y="2438"/>
                </a:lnTo>
                <a:lnTo>
                  <a:pt x="593" y="2439"/>
                </a:lnTo>
                <a:lnTo>
                  <a:pt x="592" y="2439"/>
                </a:lnTo>
                <a:lnTo>
                  <a:pt x="566" y="2439"/>
                </a:lnTo>
                <a:lnTo>
                  <a:pt x="543" y="2434"/>
                </a:lnTo>
                <a:lnTo>
                  <a:pt x="520" y="2423"/>
                </a:lnTo>
                <a:lnTo>
                  <a:pt x="500" y="2407"/>
                </a:lnTo>
                <a:lnTo>
                  <a:pt x="481" y="2389"/>
                </a:lnTo>
                <a:lnTo>
                  <a:pt x="464" y="2368"/>
                </a:lnTo>
                <a:lnTo>
                  <a:pt x="450" y="2346"/>
                </a:lnTo>
                <a:lnTo>
                  <a:pt x="435" y="2323"/>
                </a:lnTo>
                <a:lnTo>
                  <a:pt x="424" y="2300"/>
                </a:lnTo>
                <a:lnTo>
                  <a:pt x="415" y="2278"/>
                </a:lnTo>
                <a:lnTo>
                  <a:pt x="407" y="2258"/>
                </a:lnTo>
                <a:lnTo>
                  <a:pt x="400" y="2242"/>
                </a:lnTo>
                <a:lnTo>
                  <a:pt x="396" y="2228"/>
                </a:lnTo>
                <a:lnTo>
                  <a:pt x="393" y="2220"/>
                </a:lnTo>
                <a:lnTo>
                  <a:pt x="392" y="2217"/>
                </a:lnTo>
                <a:lnTo>
                  <a:pt x="380" y="2185"/>
                </a:lnTo>
                <a:lnTo>
                  <a:pt x="367" y="2149"/>
                </a:lnTo>
                <a:lnTo>
                  <a:pt x="355" y="2110"/>
                </a:lnTo>
                <a:lnTo>
                  <a:pt x="343" y="2071"/>
                </a:lnTo>
                <a:lnTo>
                  <a:pt x="332" y="2029"/>
                </a:lnTo>
                <a:lnTo>
                  <a:pt x="323" y="1987"/>
                </a:lnTo>
                <a:lnTo>
                  <a:pt x="312" y="1944"/>
                </a:lnTo>
                <a:lnTo>
                  <a:pt x="303" y="1901"/>
                </a:lnTo>
                <a:lnTo>
                  <a:pt x="294" y="1861"/>
                </a:lnTo>
                <a:lnTo>
                  <a:pt x="286" y="1821"/>
                </a:lnTo>
                <a:lnTo>
                  <a:pt x="279" y="1784"/>
                </a:lnTo>
                <a:lnTo>
                  <a:pt x="272" y="1750"/>
                </a:lnTo>
                <a:lnTo>
                  <a:pt x="267" y="1719"/>
                </a:lnTo>
                <a:lnTo>
                  <a:pt x="262" y="1692"/>
                </a:lnTo>
                <a:lnTo>
                  <a:pt x="259" y="1671"/>
                </a:lnTo>
                <a:lnTo>
                  <a:pt x="256" y="1655"/>
                </a:lnTo>
                <a:lnTo>
                  <a:pt x="255" y="1644"/>
                </a:lnTo>
                <a:lnTo>
                  <a:pt x="253" y="1640"/>
                </a:lnTo>
                <a:lnTo>
                  <a:pt x="246" y="1598"/>
                </a:lnTo>
                <a:lnTo>
                  <a:pt x="240" y="1555"/>
                </a:lnTo>
                <a:lnTo>
                  <a:pt x="236" y="1514"/>
                </a:lnTo>
                <a:lnTo>
                  <a:pt x="234" y="1477"/>
                </a:lnTo>
                <a:lnTo>
                  <a:pt x="232" y="1442"/>
                </a:lnTo>
                <a:lnTo>
                  <a:pt x="230" y="1411"/>
                </a:lnTo>
                <a:lnTo>
                  <a:pt x="229" y="1385"/>
                </a:lnTo>
                <a:lnTo>
                  <a:pt x="229" y="1363"/>
                </a:lnTo>
                <a:lnTo>
                  <a:pt x="230" y="1347"/>
                </a:lnTo>
                <a:lnTo>
                  <a:pt x="230" y="1337"/>
                </a:lnTo>
                <a:lnTo>
                  <a:pt x="230" y="1334"/>
                </a:lnTo>
                <a:lnTo>
                  <a:pt x="218" y="1279"/>
                </a:lnTo>
                <a:lnTo>
                  <a:pt x="205" y="1228"/>
                </a:lnTo>
                <a:lnTo>
                  <a:pt x="192" y="1182"/>
                </a:lnTo>
                <a:lnTo>
                  <a:pt x="180" y="1142"/>
                </a:lnTo>
                <a:lnTo>
                  <a:pt x="169" y="1106"/>
                </a:lnTo>
                <a:lnTo>
                  <a:pt x="158" y="1075"/>
                </a:lnTo>
                <a:lnTo>
                  <a:pt x="149" y="1050"/>
                </a:lnTo>
                <a:lnTo>
                  <a:pt x="142" y="1029"/>
                </a:lnTo>
                <a:lnTo>
                  <a:pt x="136" y="1015"/>
                </a:lnTo>
                <a:lnTo>
                  <a:pt x="132" y="1006"/>
                </a:lnTo>
                <a:lnTo>
                  <a:pt x="131" y="1004"/>
                </a:lnTo>
                <a:lnTo>
                  <a:pt x="102" y="939"/>
                </a:lnTo>
                <a:lnTo>
                  <a:pt x="77" y="879"/>
                </a:lnTo>
                <a:lnTo>
                  <a:pt x="57" y="822"/>
                </a:lnTo>
                <a:lnTo>
                  <a:pt x="41" y="769"/>
                </a:lnTo>
                <a:lnTo>
                  <a:pt x="29" y="722"/>
                </a:lnTo>
                <a:lnTo>
                  <a:pt x="19" y="678"/>
                </a:lnTo>
                <a:lnTo>
                  <a:pt x="11" y="641"/>
                </a:lnTo>
                <a:lnTo>
                  <a:pt x="6" y="609"/>
                </a:lnTo>
                <a:lnTo>
                  <a:pt x="2" y="584"/>
                </a:lnTo>
                <a:lnTo>
                  <a:pt x="1" y="565"/>
                </a:lnTo>
                <a:lnTo>
                  <a:pt x="0" y="555"/>
                </a:lnTo>
                <a:lnTo>
                  <a:pt x="0" y="550"/>
                </a:lnTo>
                <a:lnTo>
                  <a:pt x="0" y="493"/>
                </a:lnTo>
                <a:lnTo>
                  <a:pt x="4" y="442"/>
                </a:lnTo>
                <a:lnTo>
                  <a:pt x="10" y="393"/>
                </a:lnTo>
                <a:lnTo>
                  <a:pt x="19" y="350"/>
                </a:lnTo>
                <a:lnTo>
                  <a:pt x="30" y="309"/>
                </a:lnTo>
                <a:lnTo>
                  <a:pt x="42" y="273"/>
                </a:lnTo>
                <a:lnTo>
                  <a:pt x="55" y="241"/>
                </a:lnTo>
                <a:lnTo>
                  <a:pt x="69" y="212"/>
                </a:lnTo>
                <a:lnTo>
                  <a:pt x="85" y="186"/>
                </a:lnTo>
                <a:lnTo>
                  <a:pt x="99" y="164"/>
                </a:lnTo>
                <a:lnTo>
                  <a:pt x="113" y="146"/>
                </a:lnTo>
                <a:lnTo>
                  <a:pt x="126" y="130"/>
                </a:lnTo>
                <a:lnTo>
                  <a:pt x="137" y="118"/>
                </a:lnTo>
                <a:lnTo>
                  <a:pt x="147" y="109"/>
                </a:lnTo>
                <a:lnTo>
                  <a:pt x="155" y="102"/>
                </a:lnTo>
                <a:lnTo>
                  <a:pt x="160" y="99"/>
                </a:lnTo>
                <a:lnTo>
                  <a:pt x="161" y="96"/>
                </a:lnTo>
                <a:lnTo>
                  <a:pt x="184" y="71"/>
                </a:lnTo>
                <a:lnTo>
                  <a:pt x="210" y="52"/>
                </a:lnTo>
                <a:lnTo>
                  <a:pt x="238" y="34"/>
                </a:lnTo>
                <a:lnTo>
                  <a:pt x="269" y="22"/>
                </a:lnTo>
                <a:lnTo>
                  <a:pt x="302" y="12"/>
                </a:lnTo>
                <a:lnTo>
                  <a:pt x="336" y="6"/>
                </a:lnTo>
                <a:lnTo>
                  <a:pt x="370" y="1"/>
                </a:lnTo>
                <a:lnTo>
                  <a:pt x="405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Freeform 9">
            <a:extLst>
              <a:ext uri="{FF2B5EF4-FFF2-40B4-BE49-F238E27FC236}">
                <a16:creationId xmlns:a16="http://schemas.microsoft.com/office/drawing/2014/main" id="{A36FC5C7-E572-4138-B474-CB973039F937}"/>
              </a:ext>
            </a:extLst>
          </p:cNvPr>
          <p:cNvSpPr>
            <a:spLocks/>
          </p:cNvSpPr>
          <p:nvPr/>
        </p:nvSpPr>
        <p:spPr bwMode="auto">
          <a:xfrm>
            <a:off x="8517126" y="6125569"/>
            <a:ext cx="356453" cy="365022"/>
          </a:xfrm>
          <a:custGeom>
            <a:avLst/>
            <a:gdLst>
              <a:gd name="T0" fmla="*/ 1754 w 3785"/>
              <a:gd name="T1" fmla="*/ 114 h 3876"/>
              <a:gd name="T2" fmla="*/ 1771 w 3785"/>
              <a:gd name="T3" fmla="*/ 367 h 3876"/>
              <a:gd name="T4" fmla="*/ 1818 w 3785"/>
              <a:gd name="T5" fmla="*/ 614 h 3876"/>
              <a:gd name="T6" fmla="*/ 1902 w 3785"/>
              <a:gd name="T7" fmla="*/ 796 h 3876"/>
              <a:gd name="T8" fmla="*/ 2038 w 3785"/>
              <a:gd name="T9" fmla="*/ 858 h 3876"/>
              <a:gd name="T10" fmla="*/ 2180 w 3785"/>
              <a:gd name="T11" fmla="*/ 802 h 3876"/>
              <a:gd name="T12" fmla="*/ 2320 w 3785"/>
              <a:gd name="T13" fmla="*/ 722 h 3876"/>
              <a:gd name="T14" fmla="*/ 2609 w 3785"/>
              <a:gd name="T15" fmla="*/ 640 h 3876"/>
              <a:gd name="T16" fmla="*/ 2954 w 3785"/>
              <a:gd name="T17" fmla="*/ 674 h 3876"/>
              <a:gd name="T18" fmla="*/ 3298 w 3785"/>
              <a:gd name="T19" fmla="*/ 856 h 3876"/>
              <a:gd name="T20" fmla="*/ 3556 w 3785"/>
              <a:gd name="T21" fmla="*/ 1133 h 3876"/>
              <a:gd name="T22" fmla="*/ 3704 w 3785"/>
              <a:gd name="T23" fmla="*/ 1473 h 3876"/>
              <a:gd name="T24" fmla="*/ 3776 w 3785"/>
              <a:gd name="T25" fmla="*/ 1871 h 3876"/>
              <a:gd name="T26" fmla="*/ 3771 w 3785"/>
              <a:gd name="T27" fmla="*/ 2284 h 3876"/>
              <a:gd name="T28" fmla="*/ 3674 w 3785"/>
              <a:gd name="T29" fmla="*/ 2671 h 3876"/>
              <a:gd name="T30" fmla="*/ 3467 w 3785"/>
              <a:gd name="T31" fmla="*/ 3049 h 3876"/>
              <a:gd name="T32" fmla="*/ 3198 w 3785"/>
              <a:gd name="T33" fmla="*/ 3334 h 3876"/>
              <a:gd name="T34" fmla="*/ 2900 w 3785"/>
              <a:gd name="T35" fmla="*/ 3536 h 3876"/>
              <a:gd name="T36" fmla="*/ 2609 w 3785"/>
              <a:gd name="T37" fmla="*/ 3667 h 3876"/>
              <a:gd name="T38" fmla="*/ 2300 w 3785"/>
              <a:gd name="T39" fmla="*/ 3738 h 3876"/>
              <a:gd name="T40" fmla="*/ 1933 w 3785"/>
              <a:gd name="T41" fmla="*/ 3720 h 3876"/>
              <a:gd name="T42" fmla="*/ 1602 w 3785"/>
              <a:gd name="T43" fmla="*/ 3634 h 3876"/>
              <a:gd name="T44" fmla="*/ 1262 w 3785"/>
              <a:gd name="T45" fmla="*/ 3469 h 3876"/>
              <a:gd name="T46" fmla="*/ 913 w 3785"/>
              <a:gd name="T47" fmla="*/ 3256 h 3876"/>
              <a:gd name="T48" fmla="*/ 842 w 3785"/>
              <a:gd name="T49" fmla="*/ 3214 h 3876"/>
              <a:gd name="T50" fmla="*/ 753 w 3785"/>
              <a:gd name="T51" fmla="*/ 3174 h 3876"/>
              <a:gd name="T52" fmla="*/ 658 w 3785"/>
              <a:gd name="T53" fmla="*/ 3164 h 3876"/>
              <a:gd name="T54" fmla="*/ 571 w 3785"/>
              <a:gd name="T55" fmla="*/ 3213 h 3876"/>
              <a:gd name="T56" fmla="*/ 504 w 3785"/>
              <a:gd name="T57" fmla="*/ 3347 h 3876"/>
              <a:gd name="T58" fmla="*/ 467 w 3785"/>
              <a:gd name="T59" fmla="*/ 3596 h 3876"/>
              <a:gd name="T60" fmla="*/ 382 w 3785"/>
              <a:gd name="T61" fmla="*/ 3873 h 3876"/>
              <a:gd name="T62" fmla="*/ 16 w 3785"/>
              <a:gd name="T63" fmla="*/ 3869 h 3876"/>
              <a:gd name="T64" fmla="*/ 2 w 3785"/>
              <a:gd name="T65" fmla="*/ 3682 h 3876"/>
              <a:gd name="T66" fmla="*/ 9 w 3785"/>
              <a:gd name="T67" fmla="*/ 3413 h 3876"/>
              <a:gd name="T68" fmla="*/ 64 w 3785"/>
              <a:gd name="T69" fmla="*/ 3125 h 3876"/>
              <a:gd name="T70" fmla="*/ 182 w 3785"/>
              <a:gd name="T71" fmla="*/ 2867 h 3876"/>
              <a:gd name="T72" fmla="*/ 382 w 3785"/>
              <a:gd name="T73" fmla="*/ 2689 h 3876"/>
              <a:gd name="T74" fmla="*/ 556 w 3785"/>
              <a:gd name="T75" fmla="*/ 2647 h 3876"/>
              <a:gd name="T76" fmla="*/ 714 w 3785"/>
              <a:gd name="T77" fmla="*/ 2684 h 3876"/>
              <a:gd name="T78" fmla="*/ 971 w 3785"/>
              <a:gd name="T79" fmla="*/ 2734 h 3876"/>
              <a:gd name="T80" fmla="*/ 1387 w 3785"/>
              <a:gd name="T81" fmla="*/ 2694 h 3876"/>
              <a:gd name="T82" fmla="*/ 1711 w 3785"/>
              <a:gd name="T83" fmla="*/ 2527 h 3876"/>
              <a:gd name="T84" fmla="*/ 1909 w 3785"/>
              <a:gd name="T85" fmla="*/ 2273 h 3876"/>
              <a:gd name="T86" fmla="*/ 1973 w 3785"/>
              <a:gd name="T87" fmla="*/ 1993 h 3876"/>
              <a:gd name="T88" fmla="*/ 1916 w 3785"/>
              <a:gd name="T89" fmla="*/ 1658 h 3876"/>
              <a:gd name="T90" fmla="*/ 1760 w 3785"/>
              <a:gd name="T91" fmla="*/ 1404 h 3876"/>
              <a:gd name="T92" fmla="*/ 1564 w 3785"/>
              <a:gd name="T93" fmla="*/ 1238 h 3876"/>
              <a:gd name="T94" fmla="*/ 1387 w 3785"/>
              <a:gd name="T95" fmla="*/ 1056 h 3876"/>
              <a:gd name="T96" fmla="*/ 1300 w 3785"/>
              <a:gd name="T97" fmla="*/ 807 h 3876"/>
              <a:gd name="T98" fmla="*/ 1260 w 3785"/>
              <a:gd name="T99" fmla="*/ 585 h 3876"/>
              <a:gd name="T100" fmla="*/ 1251 w 3785"/>
              <a:gd name="T101" fmla="*/ 485 h 3876"/>
              <a:gd name="T102" fmla="*/ 1236 w 3785"/>
              <a:gd name="T103" fmla="*/ 293 h 3876"/>
              <a:gd name="T104" fmla="*/ 1236 w 3785"/>
              <a:gd name="T105" fmla="*/ 85 h 3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785" h="3876">
                <a:moveTo>
                  <a:pt x="1245" y="0"/>
                </a:moveTo>
                <a:lnTo>
                  <a:pt x="1753" y="4"/>
                </a:lnTo>
                <a:lnTo>
                  <a:pt x="1753" y="56"/>
                </a:lnTo>
                <a:lnTo>
                  <a:pt x="1754" y="114"/>
                </a:lnTo>
                <a:lnTo>
                  <a:pt x="1756" y="174"/>
                </a:lnTo>
                <a:lnTo>
                  <a:pt x="1760" y="238"/>
                </a:lnTo>
                <a:lnTo>
                  <a:pt x="1765" y="302"/>
                </a:lnTo>
                <a:lnTo>
                  <a:pt x="1771" y="367"/>
                </a:lnTo>
                <a:lnTo>
                  <a:pt x="1780" y="433"/>
                </a:lnTo>
                <a:lnTo>
                  <a:pt x="1791" y="494"/>
                </a:lnTo>
                <a:lnTo>
                  <a:pt x="1804" y="556"/>
                </a:lnTo>
                <a:lnTo>
                  <a:pt x="1818" y="614"/>
                </a:lnTo>
                <a:lnTo>
                  <a:pt x="1836" y="669"/>
                </a:lnTo>
                <a:lnTo>
                  <a:pt x="1854" y="718"/>
                </a:lnTo>
                <a:lnTo>
                  <a:pt x="1878" y="760"/>
                </a:lnTo>
                <a:lnTo>
                  <a:pt x="1902" y="796"/>
                </a:lnTo>
                <a:lnTo>
                  <a:pt x="1931" y="825"/>
                </a:lnTo>
                <a:lnTo>
                  <a:pt x="1962" y="844"/>
                </a:lnTo>
                <a:lnTo>
                  <a:pt x="2000" y="856"/>
                </a:lnTo>
                <a:lnTo>
                  <a:pt x="2038" y="858"/>
                </a:lnTo>
                <a:lnTo>
                  <a:pt x="2076" y="851"/>
                </a:lnTo>
                <a:lnTo>
                  <a:pt x="2113" y="838"/>
                </a:lnTo>
                <a:lnTo>
                  <a:pt x="2147" y="822"/>
                </a:lnTo>
                <a:lnTo>
                  <a:pt x="2180" y="802"/>
                </a:lnTo>
                <a:lnTo>
                  <a:pt x="2211" y="782"/>
                </a:lnTo>
                <a:lnTo>
                  <a:pt x="2240" y="764"/>
                </a:lnTo>
                <a:lnTo>
                  <a:pt x="2265" y="747"/>
                </a:lnTo>
                <a:lnTo>
                  <a:pt x="2320" y="722"/>
                </a:lnTo>
                <a:lnTo>
                  <a:pt x="2384" y="696"/>
                </a:lnTo>
                <a:lnTo>
                  <a:pt x="2454" y="673"/>
                </a:lnTo>
                <a:lnTo>
                  <a:pt x="2531" y="653"/>
                </a:lnTo>
                <a:lnTo>
                  <a:pt x="2609" y="640"/>
                </a:lnTo>
                <a:lnTo>
                  <a:pt x="2693" y="633"/>
                </a:lnTo>
                <a:lnTo>
                  <a:pt x="2774" y="636"/>
                </a:lnTo>
                <a:lnTo>
                  <a:pt x="2856" y="649"/>
                </a:lnTo>
                <a:lnTo>
                  <a:pt x="2954" y="674"/>
                </a:lnTo>
                <a:lnTo>
                  <a:pt x="3047" y="709"/>
                </a:lnTo>
                <a:lnTo>
                  <a:pt x="3136" y="751"/>
                </a:lnTo>
                <a:lnTo>
                  <a:pt x="3220" y="800"/>
                </a:lnTo>
                <a:lnTo>
                  <a:pt x="3298" y="856"/>
                </a:lnTo>
                <a:lnTo>
                  <a:pt x="3373" y="918"/>
                </a:lnTo>
                <a:lnTo>
                  <a:pt x="3440" y="985"/>
                </a:lnTo>
                <a:lnTo>
                  <a:pt x="3502" y="1056"/>
                </a:lnTo>
                <a:lnTo>
                  <a:pt x="3556" y="1133"/>
                </a:lnTo>
                <a:lnTo>
                  <a:pt x="3604" y="1213"/>
                </a:lnTo>
                <a:lnTo>
                  <a:pt x="3645" y="1296"/>
                </a:lnTo>
                <a:lnTo>
                  <a:pt x="3678" y="1384"/>
                </a:lnTo>
                <a:lnTo>
                  <a:pt x="3704" y="1473"/>
                </a:lnTo>
                <a:lnTo>
                  <a:pt x="3724" y="1567"/>
                </a:lnTo>
                <a:lnTo>
                  <a:pt x="3744" y="1665"/>
                </a:lnTo>
                <a:lnTo>
                  <a:pt x="3762" y="1769"/>
                </a:lnTo>
                <a:lnTo>
                  <a:pt x="3776" y="1871"/>
                </a:lnTo>
                <a:lnTo>
                  <a:pt x="3784" y="1974"/>
                </a:lnTo>
                <a:lnTo>
                  <a:pt x="3785" y="2078"/>
                </a:lnTo>
                <a:lnTo>
                  <a:pt x="3780" y="2182"/>
                </a:lnTo>
                <a:lnTo>
                  <a:pt x="3771" y="2284"/>
                </a:lnTo>
                <a:lnTo>
                  <a:pt x="3756" y="2380"/>
                </a:lnTo>
                <a:lnTo>
                  <a:pt x="3736" y="2473"/>
                </a:lnTo>
                <a:lnTo>
                  <a:pt x="3713" y="2560"/>
                </a:lnTo>
                <a:lnTo>
                  <a:pt x="3674" y="2671"/>
                </a:lnTo>
                <a:lnTo>
                  <a:pt x="3631" y="2774"/>
                </a:lnTo>
                <a:lnTo>
                  <a:pt x="3582" y="2873"/>
                </a:lnTo>
                <a:lnTo>
                  <a:pt x="3527" y="2964"/>
                </a:lnTo>
                <a:lnTo>
                  <a:pt x="3467" y="3049"/>
                </a:lnTo>
                <a:lnTo>
                  <a:pt x="3404" y="3129"/>
                </a:lnTo>
                <a:lnTo>
                  <a:pt x="3338" y="3204"/>
                </a:lnTo>
                <a:lnTo>
                  <a:pt x="3269" y="3271"/>
                </a:lnTo>
                <a:lnTo>
                  <a:pt x="3198" y="3334"/>
                </a:lnTo>
                <a:lnTo>
                  <a:pt x="3124" y="3393"/>
                </a:lnTo>
                <a:lnTo>
                  <a:pt x="3049" y="3445"/>
                </a:lnTo>
                <a:lnTo>
                  <a:pt x="2974" y="3493"/>
                </a:lnTo>
                <a:lnTo>
                  <a:pt x="2900" y="3536"/>
                </a:lnTo>
                <a:lnTo>
                  <a:pt x="2825" y="3576"/>
                </a:lnTo>
                <a:lnTo>
                  <a:pt x="2751" y="3611"/>
                </a:lnTo>
                <a:lnTo>
                  <a:pt x="2680" y="3640"/>
                </a:lnTo>
                <a:lnTo>
                  <a:pt x="2609" y="3667"/>
                </a:lnTo>
                <a:lnTo>
                  <a:pt x="2542" y="3689"/>
                </a:lnTo>
                <a:lnTo>
                  <a:pt x="2476" y="3709"/>
                </a:lnTo>
                <a:lnTo>
                  <a:pt x="2391" y="3727"/>
                </a:lnTo>
                <a:lnTo>
                  <a:pt x="2300" y="3738"/>
                </a:lnTo>
                <a:lnTo>
                  <a:pt x="2209" y="3742"/>
                </a:lnTo>
                <a:lnTo>
                  <a:pt x="2116" y="3740"/>
                </a:lnTo>
                <a:lnTo>
                  <a:pt x="2025" y="3733"/>
                </a:lnTo>
                <a:lnTo>
                  <a:pt x="1933" y="3720"/>
                </a:lnTo>
                <a:lnTo>
                  <a:pt x="1845" y="3704"/>
                </a:lnTo>
                <a:lnTo>
                  <a:pt x="1760" y="3682"/>
                </a:lnTo>
                <a:lnTo>
                  <a:pt x="1678" y="3660"/>
                </a:lnTo>
                <a:lnTo>
                  <a:pt x="1602" y="3634"/>
                </a:lnTo>
                <a:lnTo>
                  <a:pt x="1533" y="3607"/>
                </a:lnTo>
                <a:lnTo>
                  <a:pt x="1438" y="3565"/>
                </a:lnTo>
                <a:lnTo>
                  <a:pt x="1347" y="3518"/>
                </a:lnTo>
                <a:lnTo>
                  <a:pt x="1262" y="3469"/>
                </a:lnTo>
                <a:lnTo>
                  <a:pt x="1176" y="3416"/>
                </a:lnTo>
                <a:lnTo>
                  <a:pt x="1093" y="3364"/>
                </a:lnTo>
                <a:lnTo>
                  <a:pt x="1005" y="3309"/>
                </a:lnTo>
                <a:lnTo>
                  <a:pt x="913" y="3256"/>
                </a:lnTo>
                <a:lnTo>
                  <a:pt x="898" y="3247"/>
                </a:lnTo>
                <a:lnTo>
                  <a:pt x="880" y="3236"/>
                </a:lnTo>
                <a:lnTo>
                  <a:pt x="862" y="3225"/>
                </a:lnTo>
                <a:lnTo>
                  <a:pt x="842" y="3214"/>
                </a:lnTo>
                <a:lnTo>
                  <a:pt x="820" y="3204"/>
                </a:lnTo>
                <a:lnTo>
                  <a:pt x="798" y="3193"/>
                </a:lnTo>
                <a:lnTo>
                  <a:pt x="776" y="3184"/>
                </a:lnTo>
                <a:lnTo>
                  <a:pt x="753" y="3174"/>
                </a:lnTo>
                <a:lnTo>
                  <a:pt x="729" y="3167"/>
                </a:lnTo>
                <a:lnTo>
                  <a:pt x="705" y="3164"/>
                </a:lnTo>
                <a:lnTo>
                  <a:pt x="682" y="3162"/>
                </a:lnTo>
                <a:lnTo>
                  <a:pt x="658" y="3164"/>
                </a:lnTo>
                <a:lnTo>
                  <a:pt x="636" y="3169"/>
                </a:lnTo>
                <a:lnTo>
                  <a:pt x="613" y="3178"/>
                </a:lnTo>
                <a:lnTo>
                  <a:pt x="591" y="3193"/>
                </a:lnTo>
                <a:lnTo>
                  <a:pt x="571" y="3213"/>
                </a:lnTo>
                <a:lnTo>
                  <a:pt x="553" y="3236"/>
                </a:lnTo>
                <a:lnTo>
                  <a:pt x="534" y="3267"/>
                </a:lnTo>
                <a:lnTo>
                  <a:pt x="518" y="3304"/>
                </a:lnTo>
                <a:lnTo>
                  <a:pt x="504" y="3347"/>
                </a:lnTo>
                <a:lnTo>
                  <a:pt x="491" y="3396"/>
                </a:lnTo>
                <a:lnTo>
                  <a:pt x="482" y="3454"/>
                </a:lnTo>
                <a:lnTo>
                  <a:pt x="473" y="3522"/>
                </a:lnTo>
                <a:lnTo>
                  <a:pt x="467" y="3596"/>
                </a:lnTo>
                <a:lnTo>
                  <a:pt x="465" y="3680"/>
                </a:lnTo>
                <a:lnTo>
                  <a:pt x="465" y="3773"/>
                </a:lnTo>
                <a:lnTo>
                  <a:pt x="469" y="3876"/>
                </a:lnTo>
                <a:lnTo>
                  <a:pt x="382" y="3873"/>
                </a:lnTo>
                <a:lnTo>
                  <a:pt x="291" y="3865"/>
                </a:lnTo>
                <a:lnTo>
                  <a:pt x="200" y="3862"/>
                </a:lnTo>
                <a:lnTo>
                  <a:pt x="107" y="3862"/>
                </a:lnTo>
                <a:lnTo>
                  <a:pt x="16" y="3869"/>
                </a:lnTo>
                <a:lnTo>
                  <a:pt x="16" y="3840"/>
                </a:lnTo>
                <a:lnTo>
                  <a:pt x="11" y="3793"/>
                </a:lnTo>
                <a:lnTo>
                  <a:pt x="5" y="3740"/>
                </a:lnTo>
                <a:lnTo>
                  <a:pt x="2" y="3682"/>
                </a:lnTo>
                <a:lnTo>
                  <a:pt x="0" y="3618"/>
                </a:lnTo>
                <a:lnTo>
                  <a:pt x="0" y="3553"/>
                </a:lnTo>
                <a:lnTo>
                  <a:pt x="4" y="3484"/>
                </a:lnTo>
                <a:lnTo>
                  <a:pt x="9" y="3413"/>
                </a:lnTo>
                <a:lnTo>
                  <a:pt x="16" y="3342"/>
                </a:lnTo>
                <a:lnTo>
                  <a:pt x="29" y="3269"/>
                </a:lnTo>
                <a:lnTo>
                  <a:pt x="44" y="3196"/>
                </a:lnTo>
                <a:lnTo>
                  <a:pt x="64" y="3125"/>
                </a:lnTo>
                <a:lnTo>
                  <a:pt x="85" y="3056"/>
                </a:lnTo>
                <a:lnTo>
                  <a:pt x="113" y="2989"/>
                </a:lnTo>
                <a:lnTo>
                  <a:pt x="145" y="2925"/>
                </a:lnTo>
                <a:lnTo>
                  <a:pt x="182" y="2867"/>
                </a:lnTo>
                <a:lnTo>
                  <a:pt x="224" y="2813"/>
                </a:lnTo>
                <a:lnTo>
                  <a:pt x="271" y="2765"/>
                </a:lnTo>
                <a:lnTo>
                  <a:pt x="324" y="2724"/>
                </a:lnTo>
                <a:lnTo>
                  <a:pt x="382" y="2689"/>
                </a:lnTo>
                <a:lnTo>
                  <a:pt x="429" y="2667"/>
                </a:lnTo>
                <a:lnTo>
                  <a:pt x="474" y="2654"/>
                </a:lnTo>
                <a:lnTo>
                  <a:pt x="516" y="2649"/>
                </a:lnTo>
                <a:lnTo>
                  <a:pt x="556" y="2647"/>
                </a:lnTo>
                <a:lnTo>
                  <a:pt x="594" y="2653"/>
                </a:lnTo>
                <a:lnTo>
                  <a:pt x="633" y="2662"/>
                </a:lnTo>
                <a:lnTo>
                  <a:pt x="673" y="2673"/>
                </a:lnTo>
                <a:lnTo>
                  <a:pt x="714" y="2684"/>
                </a:lnTo>
                <a:lnTo>
                  <a:pt x="758" y="2698"/>
                </a:lnTo>
                <a:lnTo>
                  <a:pt x="805" y="2709"/>
                </a:lnTo>
                <a:lnTo>
                  <a:pt x="856" y="2720"/>
                </a:lnTo>
                <a:lnTo>
                  <a:pt x="971" y="2734"/>
                </a:lnTo>
                <a:lnTo>
                  <a:pt x="1082" y="2738"/>
                </a:lnTo>
                <a:lnTo>
                  <a:pt x="1189" y="2733"/>
                </a:lnTo>
                <a:lnTo>
                  <a:pt x="1291" y="2718"/>
                </a:lnTo>
                <a:lnTo>
                  <a:pt x="1387" y="2694"/>
                </a:lnTo>
                <a:lnTo>
                  <a:pt x="1478" y="2664"/>
                </a:lnTo>
                <a:lnTo>
                  <a:pt x="1562" y="2625"/>
                </a:lnTo>
                <a:lnTo>
                  <a:pt x="1640" y="2580"/>
                </a:lnTo>
                <a:lnTo>
                  <a:pt x="1711" y="2527"/>
                </a:lnTo>
                <a:lnTo>
                  <a:pt x="1773" y="2471"/>
                </a:lnTo>
                <a:lnTo>
                  <a:pt x="1827" y="2409"/>
                </a:lnTo>
                <a:lnTo>
                  <a:pt x="1873" y="2342"/>
                </a:lnTo>
                <a:lnTo>
                  <a:pt x="1909" y="2273"/>
                </a:lnTo>
                <a:lnTo>
                  <a:pt x="1931" y="2213"/>
                </a:lnTo>
                <a:lnTo>
                  <a:pt x="1947" y="2149"/>
                </a:lnTo>
                <a:lnTo>
                  <a:pt x="1962" y="2084"/>
                </a:lnTo>
                <a:lnTo>
                  <a:pt x="1973" y="1993"/>
                </a:lnTo>
                <a:lnTo>
                  <a:pt x="1971" y="1904"/>
                </a:lnTo>
                <a:lnTo>
                  <a:pt x="1962" y="1818"/>
                </a:lnTo>
                <a:lnTo>
                  <a:pt x="1942" y="1736"/>
                </a:lnTo>
                <a:lnTo>
                  <a:pt x="1916" y="1658"/>
                </a:lnTo>
                <a:lnTo>
                  <a:pt x="1884" y="1585"/>
                </a:lnTo>
                <a:lnTo>
                  <a:pt x="1845" y="1518"/>
                </a:lnTo>
                <a:lnTo>
                  <a:pt x="1804" y="1458"/>
                </a:lnTo>
                <a:lnTo>
                  <a:pt x="1760" y="1404"/>
                </a:lnTo>
                <a:lnTo>
                  <a:pt x="1714" y="1356"/>
                </a:lnTo>
                <a:lnTo>
                  <a:pt x="1669" y="1316"/>
                </a:lnTo>
                <a:lnTo>
                  <a:pt x="1618" y="1278"/>
                </a:lnTo>
                <a:lnTo>
                  <a:pt x="1564" y="1238"/>
                </a:lnTo>
                <a:lnTo>
                  <a:pt x="1513" y="1198"/>
                </a:lnTo>
                <a:lnTo>
                  <a:pt x="1464" y="1156"/>
                </a:lnTo>
                <a:lnTo>
                  <a:pt x="1422" y="1107"/>
                </a:lnTo>
                <a:lnTo>
                  <a:pt x="1387" y="1056"/>
                </a:lnTo>
                <a:lnTo>
                  <a:pt x="1358" y="1000"/>
                </a:lnTo>
                <a:lnTo>
                  <a:pt x="1334" y="938"/>
                </a:lnTo>
                <a:lnTo>
                  <a:pt x="1316" y="874"/>
                </a:lnTo>
                <a:lnTo>
                  <a:pt x="1300" y="807"/>
                </a:lnTo>
                <a:lnTo>
                  <a:pt x="1285" y="736"/>
                </a:lnTo>
                <a:lnTo>
                  <a:pt x="1273" y="664"/>
                </a:lnTo>
                <a:lnTo>
                  <a:pt x="1262" y="589"/>
                </a:lnTo>
                <a:lnTo>
                  <a:pt x="1260" y="585"/>
                </a:lnTo>
                <a:lnTo>
                  <a:pt x="1258" y="574"/>
                </a:lnTo>
                <a:lnTo>
                  <a:pt x="1256" y="553"/>
                </a:lnTo>
                <a:lnTo>
                  <a:pt x="1253" y="522"/>
                </a:lnTo>
                <a:lnTo>
                  <a:pt x="1251" y="485"/>
                </a:lnTo>
                <a:lnTo>
                  <a:pt x="1247" y="442"/>
                </a:lnTo>
                <a:lnTo>
                  <a:pt x="1244" y="394"/>
                </a:lnTo>
                <a:lnTo>
                  <a:pt x="1240" y="345"/>
                </a:lnTo>
                <a:lnTo>
                  <a:pt x="1236" y="293"/>
                </a:lnTo>
                <a:lnTo>
                  <a:pt x="1234" y="238"/>
                </a:lnTo>
                <a:lnTo>
                  <a:pt x="1234" y="185"/>
                </a:lnTo>
                <a:lnTo>
                  <a:pt x="1234" y="134"/>
                </a:lnTo>
                <a:lnTo>
                  <a:pt x="1236" y="85"/>
                </a:lnTo>
                <a:lnTo>
                  <a:pt x="1240" y="40"/>
                </a:lnTo>
                <a:lnTo>
                  <a:pt x="1245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47" name="Rectangle 1">
            <a:extLst>
              <a:ext uri="{FF2B5EF4-FFF2-40B4-BE49-F238E27FC236}">
                <a16:creationId xmlns:a16="http://schemas.microsoft.com/office/drawing/2014/main" id="{435F224E-80DE-45DD-B7EB-EF15FA7DA40A}"/>
              </a:ext>
            </a:extLst>
          </p:cNvPr>
          <p:cNvSpPr/>
          <p:nvPr/>
        </p:nvSpPr>
        <p:spPr>
          <a:xfrm>
            <a:off x="11783563" y="3198294"/>
            <a:ext cx="321662" cy="319701"/>
          </a:xfrm>
          <a:custGeom>
            <a:avLst/>
            <a:gdLst/>
            <a:ahLst/>
            <a:cxnLst/>
            <a:rect l="l" t="t" r="r" b="b"/>
            <a:pathLst>
              <a:path w="3984740" h="3960440">
                <a:moveTo>
                  <a:pt x="3524979" y="3362640"/>
                </a:moveTo>
                <a:cubicBezTo>
                  <a:pt x="3498469" y="3362640"/>
                  <a:pt x="3476978" y="3384131"/>
                  <a:pt x="3476978" y="3410641"/>
                </a:cubicBezTo>
                <a:lnTo>
                  <a:pt x="3476978" y="3602639"/>
                </a:lnTo>
                <a:cubicBezTo>
                  <a:pt x="3476978" y="3629149"/>
                  <a:pt x="3498469" y="3650640"/>
                  <a:pt x="3524979" y="3650640"/>
                </a:cubicBezTo>
                <a:lnTo>
                  <a:pt x="3716977" y="3650640"/>
                </a:lnTo>
                <a:cubicBezTo>
                  <a:pt x="3743487" y="3650640"/>
                  <a:pt x="3764978" y="3629149"/>
                  <a:pt x="3764978" y="3602639"/>
                </a:cubicBezTo>
                <a:lnTo>
                  <a:pt x="3764978" y="3410641"/>
                </a:lnTo>
                <a:cubicBezTo>
                  <a:pt x="3764978" y="3384131"/>
                  <a:pt x="3743487" y="3362640"/>
                  <a:pt x="3716977" y="3362640"/>
                </a:cubicBezTo>
                <a:close/>
                <a:moveTo>
                  <a:pt x="650690" y="3362640"/>
                </a:moveTo>
                <a:cubicBezTo>
                  <a:pt x="624180" y="3362640"/>
                  <a:pt x="602689" y="3384131"/>
                  <a:pt x="602689" y="3410641"/>
                </a:cubicBezTo>
                <a:lnTo>
                  <a:pt x="602689" y="3602639"/>
                </a:lnTo>
                <a:cubicBezTo>
                  <a:pt x="602689" y="3629149"/>
                  <a:pt x="624180" y="3650640"/>
                  <a:pt x="650690" y="3650640"/>
                </a:cubicBezTo>
                <a:lnTo>
                  <a:pt x="842688" y="3650640"/>
                </a:lnTo>
                <a:cubicBezTo>
                  <a:pt x="869198" y="3650640"/>
                  <a:pt x="890689" y="3629149"/>
                  <a:pt x="890689" y="3602639"/>
                </a:cubicBezTo>
                <a:lnTo>
                  <a:pt x="890689" y="3410641"/>
                </a:lnTo>
                <a:cubicBezTo>
                  <a:pt x="890689" y="3384131"/>
                  <a:pt x="869198" y="3362640"/>
                  <a:pt x="842688" y="3362640"/>
                </a:cubicBezTo>
                <a:close/>
                <a:moveTo>
                  <a:pt x="3086046" y="3362639"/>
                </a:moveTo>
                <a:cubicBezTo>
                  <a:pt x="3059536" y="3362639"/>
                  <a:pt x="3038045" y="3384130"/>
                  <a:pt x="3038045" y="3410640"/>
                </a:cubicBezTo>
                <a:lnTo>
                  <a:pt x="3038045" y="3602638"/>
                </a:lnTo>
                <a:cubicBezTo>
                  <a:pt x="3038045" y="3629148"/>
                  <a:pt x="3059536" y="3650639"/>
                  <a:pt x="3086046" y="3650639"/>
                </a:cubicBezTo>
                <a:lnTo>
                  <a:pt x="3278044" y="3650639"/>
                </a:lnTo>
                <a:cubicBezTo>
                  <a:pt x="3304554" y="3650639"/>
                  <a:pt x="3326045" y="3629148"/>
                  <a:pt x="3326045" y="3602638"/>
                </a:cubicBezTo>
                <a:lnTo>
                  <a:pt x="3326045" y="3410640"/>
                </a:lnTo>
                <a:cubicBezTo>
                  <a:pt x="3326045" y="3384130"/>
                  <a:pt x="3304554" y="3362639"/>
                  <a:pt x="3278044" y="3362639"/>
                </a:cubicBezTo>
                <a:close/>
                <a:moveTo>
                  <a:pt x="211757" y="3362639"/>
                </a:moveTo>
                <a:cubicBezTo>
                  <a:pt x="185247" y="3362639"/>
                  <a:pt x="163756" y="3384130"/>
                  <a:pt x="163756" y="3410640"/>
                </a:cubicBezTo>
                <a:lnTo>
                  <a:pt x="163756" y="3602638"/>
                </a:lnTo>
                <a:cubicBezTo>
                  <a:pt x="163756" y="3629148"/>
                  <a:pt x="185247" y="3650639"/>
                  <a:pt x="211757" y="3650639"/>
                </a:cubicBezTo>
                <a:lnTo>
                  <a:pt x="403755" y="3650639"/>
                </a:lnTo>
                <a:cubicBezTo>
                  <a:pt x="430265" y="3650639"/>
                  <a:pt x="451756" y="3629148"/>
                  <a:pt x="451756" y="3602638"/>
                </a:cubicBezTo>
                <a:lnTo>
                  <a:pt x="451756" y="3410640"/>
                </a:lnTo>
                <a:cubicBezTo>
                  <a:pt x="451756" y="3384130"/>
                  <a:pt x="430265" y="3362639"/>
                  <a:pt x="403755" y="3362639"/>
                </a:cubicBezTo>
                <a:close/>
                <a:moveTo>
                  <a:pt x="1716487" y="2922775"/>
                </a:moveTo>
                <a:lnTo>
                  <a:pt x="1716487" y="3786871"/>
                </a:lnTo>
                <a:lnTo>
                  <a:pt x="2220543" y="3786871"/>
                </a:lnTo>
                <a:lnTo>
                  <a:pt x="2220543" y="2922775"/>
                </a:lnTo>
                <a:close/>
                <a:moveTo>
                  <a:pt x="3524979" y="2889857"/>
                </a:moveTo>
                <a:cubicBezTo>
                  <a:pt x="3498469" y="2889857"/>
                  <a:pt x="3476978" y="2911348"/>
                  <a:pt x="3476978" y="2937858"/>
                </a:cubicBezTo>
                <a:lnTo>
                  <a:pt x="3476978" y="3129856"/>
                </a:lnTo>
                <a:cubicBezTo>
                  <a:pt x="3476978" y="3156366"/>
                  <a:pt x="3498469" y="3177857"/>
                  <a:pt x="3524979" y="3177857"/>
                </a:cubicBezTo>
                <a:lnTo>
                  <a:pt x="3716977" y="3177857"/>
                </a:lnTo>
                <a:cubicBezTo>
                  <a:pt x="3743487" y="3177857"/>
                  <a:pt x="3764978" y="3156366"/>
                  <a:pt x="3764978" y="3129856"/>
                </a:cubicBezTo>
                <a:lnTo>
                  <a:pt x="3764978" y="2937858"/>
                </a:lnTo>
                <a:cubicBezTo>
                  <a:pt x="3764978" y="2911348"/>
                  <a:pt x="3743487" y="2889857"/>
                  <a:pt x="3716977" y="2889857"/>
                </a:cubicBezTo>
                <a:close/>
                <a:moveTo>
                  <a:pt x="650690" y="2889857"/>
                </a:moveTo>
                <a:cubicBezTo>
                  <a:pt x="624180" y="2889857"/>
                  <a:pt x="602689" y="2911348"/>
                  <a:pt x="602689" y="2937858"/>
                </a:cubicBezTo>
                <a:lnTo>
                  <a:pt x="602689" y="3129856"/>
                </a:lnTo>
                <a:cubicBezTo>
                  <a:pt x="602689" y="3156366"/>
                  <a:pt x="624180" y="3177857"/>
                  <a:pt x="650690" y="3177857"/>
                </a:cubicBezTo>
                <a:lnTo>
                  <a:pt x="842688" y="3177857"/>
                </a:lnTo>
                <a:cubicBezTo>
                  <a:pt x="869198" y="3177857"/>
                  <a:pt x="890689" y="3156366"/>
                  <a:pt x="890689" y="3129856"/>
                </a:cubicBezTo>
                <a:lnTo>
                  <a:pt x="890689" y="2937858"/>
                </a:lnTo>
                <a:cubicBezTo>
                  <a:pt x="890689" y="2911348"/>
                  <a:pt x="869198" y="2889857"/>
                  <a:pt x="842688" y="2889857"/>
                </a:cubicBezTo>
                <a:close/>
                <a:moveTo>
                  <a:pt x="3086046" y="2889856"/>
                </a:moveTo>
                <a:cubicBezTo>
                  <a:pt x="3059536" y="2889856"/>
                  <a:pt x="3038045" y="2911347"/>
                  <a:pt x="3038045" y="2937857"/>
                </a:cubicBezTo>
                <a:lnTo>
                  <a:pt x="3038045" y="3129855"/>
                </a:lnTo>
                <a:cubicBezTo>
                  <a:pt x="3038045" y="3156365"/>
                  <a:pt x="3059536" y="3177856"/>
                  <a:pt x="3086046" y="3177856"/>
                </a:cubicBezTo>
                <a:lnTo>
                  <a:pt x="3278044" y="3177856"/>
                </a:lnTo>
                <a:cubicBezTo>
                  <a:pt x="3304554" y="3177856"/>
                  <a:pt x="3326045" y="3156365"/>
                  <a:pt x="3326045" y="3129855"/>
                </a:cubicBezTo>
                <a:lnTo>
                  <a:pt x="3326045" y="2937857"/>
                </a:lnTo>
                <a:cubicBezTo>
                  <a:pt x="3326045" y="2911347"/>
                  <a:pt x="3304554" y="2889856"/>
                  <a:pt x="3278044" y="2889856"/>
                </a:cubicBezTo>
                <a:close/>
                <a:moveTo>
                  <a:pt x="211757" y="2889856"/>
                </a:moveTo>
                <a:cubicBezTo>
                  <a:pt x="185247" y="2889856"/>
                  <a:pt x="163756" y="2911347"/>
                  <a:pt x="163756" y="2937857"/>
                </a:cubicBezTo>
                <a:lnTo>
                  <a:pt x="163756" y="3129855"/>
                </a:lnTo>
                <a:cubicBezTo>
                  <a:pt x="163756" y="3156365"/>
                  <a:pt x="185247" y="3177856"/>
                  <a:pt x="211757" y="3177856"/>
                </a:cubicBezTo>
                <a:lnTo>
                  <a:pt x="403755" y="3177856"/>
                </a:lnTo>
                <a:cubicBezTo>
                  <a:pt x="430265" y="3177856"/>
                  <a:pt x="451756" y="3156365"/>
                  <a:pt x="451756" y="3129855"/>
                </a:cubicBezTo>
                <a:lnTo>
                  <a:pt x="451756" y="2937857"/>
                </a:lnTo>
                <a:cubicBezTo>
                  <a:pt x="451756" y="2911347"/>
                  <a:pt x="430265" y="2889856"/>
                  <a:pt x="403755" y="2889856"/>
                </a:cubicBezTo>
                <a:close/>
                <a:moveTo>
                  <a:pt x="3524979" y="2417074"/>
                </a:moveTo>
                <a:cubicBezTo>
                  <a:pt x="3498469" y="2417074"/>
                  <a:pt x="3476978" y="2438565"/>
                  <a:pt x="3476978" y="2465075"/>
                </a:cubicBezTo>
                <a:lnTo>
                  <a:pt x="3476978" y="2657073"/>
                </a:lnTo>
                <a:cubicBezTo>
                  <a:pt x="3476978" y="2683583"/>
                  <a:pt x="3498469" y="2705074"/>
                  <a:pt x="3524979" y="2705074"/>
                </a:cubicBezTo>
                <a:lnTo>
                  <a:pt x="3716977" y="2705074"/>
                </a:lnTo>
                <a:cubicBezTo>
                  <a:pt x="3743487" y="2705074"/>
                  <a:pt x="3764978" y="2683583"/>
                  <a:pt x="3764978" y="2657073"/>
                </a:cubicBezTo>
                <a:lnTo>
                  <a:pt x="3764978" y="2465075"/>
                </a:lnTo>
                <a:cubicBezTo>
                  <a:pt x="3764978" y="2438565"/>
                  <a:pt x="3743487" y="2417074"/>
                  <a:pt x="3716977" y="2417074"/>
                </a:cubicBezTo>
                <a:close/>
                <a:moveTo>
                  <a:pt x="650690" y="2417074"/>
                </a:moveTo>
                <a:cubicBezTo>
                  <a:pt x="624180" y="2417074"/>
                  <a:pt x="602689" y="2438565"/>
                  <a:pt x="602689" y="2465075"/>
                </a:cubicBezTo>
                <a:lnTo>
                  <a:pt x="602689" y="2657073"/>
                </a:lnTo>
                <a:cubicBezTo>
                  <a:pt x="602689" y="2683583"/>
                  <a:pt x="624180" y="2705074"/>
                  <a:pt x="650690" y="2705074"/>
                </a:cubicBezTo>
                <a:lnTo>
                  <a:pt x="842688" y="2705074"/>
                </a:lnTo>
                <a:cubicBezTo>
                  <a:pt x="869198" y="2705074"/>
                  <a:pt x="890689" y="2683583"/>
                  <a:pt x="890689" y="2657073"/>
                </a:cubicBezTo>
                <a:lnTo>
                  <a:pt x="890689" y="2465075"/>
                </a:lnTo>
                <a:cubicBezTo>
                  <a:pt x="890689" y="2438565"/>
                  <a:pt x="869198" y="2417074"/>
                  <a:pt x="842688" y="2417074"/>
                </a:cubicBezTo>
                <a:close/>
                <a:moveTo>
                  <a:pt x="3086046" y="2417073"/>
                </a:moveTo>
                <a:cubicBezTo>
                  <a:pt x="3059536" y="2417073"/>
                  <a:pt x="3038045" y="2438564"/>
                  <a:pt x="3038045" y="2465074"/>
                </a:cubicBezTo>
                <a:lnTo>
                  <a:pt x="3038045" y="2657072"/>
                </a:lnTo>
                <a:cubicBezTo>
                  <a:pt x="3038045" y="2683582"/>
                  <a:pt x="3059536" y="2705073"/>
                  <a:pt x="3086046" y="2705073"/>
                </a:cubicBezTo>
                <a:lnTo>
                  <a:pt x="3278044" y="2705073"/>
                </a:lnTo>
                <a:cubicBezTo>
                  <a:pt x="3304554" y="2705073"/>
                  <a:pt x="3326045" y="2683582"/>
                  <a:pt x="3326045" y="2657072"/>
                </a:cubicBezTo>
                <a:lnTo>
                  <a:pt x="3326045" y="2465074"/>
                </a:lnTo>
                <a:cubicBezTo>
                  <a:pt x="3326045" y="2438564"/>
                  <a:pt x="3304554" y="2417073"/>
                  <a:pt x="3278044" y="2417073"/>
                </a:cubicBezTo>
                <a:close/>
                <a:moveTo>
                  <a:pt x="211757" y="2417073"/>
                </a:moveTo>
                <a:cubicBezTo>
                  <a:pt x="185247" y="2417073"/>
                  <a:pt x="163756" y="2438564"/>
                  <a:pt x="163756" y="2465074"/>
                </a:cubicBezTo>
                <a:lnTo>
                  <a:pt x="163756" y="2657072"/>
                </a:lnTo>
                <a:cubicBezTo>
                  <a:pt x="163756" y="2683582"/>
                  <a:pt x="185247" y="2705073"/>
                  <a:pt x="211757" y="2705073"/>
                </a:cubicBezTo>
                <a:lnTo>
                  <a:pt x="403755" y="2705073"/>
                </a:lnTo>
                <a:cubicBezTo>
                  <a:pt x="430265" y="2705073"/>
                  <a:pt x="451756" y="2683582"/>
                  <a:pt x="451756" y="2657072"/>
                </a:cubicBezTo>
                <a:lnTo>
                  <a:pt x="451756" y="2465074"/>
                </a:lnTo>
                <a:cubicBezTo>
                  <a:pt x="451756" y="2438564"/>
                  <a:pt x="430265" y="2417073"/>
                  <a:pt x="403755" y="2417073"/>
                </a:cubicBezTo>
                <a:close/>
                <a:moveTo>
                  <a:pt x="1872516" y="2415464"/>
                </a:moveTo>
                <a:cubicBezTo>
                  <a:pt x="1846006" y="2415464"/>
                  <a:pt x="1824515" y="2436955"/>
                  <a:pt x="1824515" y="2463465"/>
                </a:cubicBezTo>
                <a:lnTo>
                  <a:pt x="1824515" y="2655463"/>
                </a:lnTo>
                <a:cubicBezTo>
                  <a:pt x="1824515" y="2681973"/>
                  <a:pt x="1846006" y="2703464"/>
                  <a:pt x="1872516" y="2703464"/>
                </a:cubicBezTo>
                <a:lnTo>
                  <a:pt x="2064514" y="2703464"/>
                </a:lnTo>
                <a:cubicBezTo>
                  <a:pt x="2091024" y="2703464"/>
                  <a:pt x="2112515" y="2681973"/>
                  <a:pt x="2112515" y="2655463"/>
                </a:cubicBezTo>
                <a:lnTo>
                  <a:pt x="2112515" y="2463465"/>
                </a:lnTo>
                <a:cubicBezTo>
                  <a:pt x="2112515" y="2436955"/>
                  <a:pt x="2091024" y="2415464"/>
                  <a:pt x="2064514" y="2415464"/>
                </a:cubicBezTo>
                <a:close/>
                <a:moveTo>
                  <a:pt x="2324630" y="2415463"/>
                </a:moveTo>
                <a:cubicBezTo>
                  <a:pt x="2298120" y="2415463"/>
                  <a:pt x="2276629" y="2436954"/>
                  <a:pt x="2276629" y="2463464"/>
                </a:cubicBezTo>
                <a:lnTo>
                  <a:pt x="2276629" y="2655462"/>
                </a:lnTo>
                <a:cubicBezTo>
                  <a:pt x="2276629" y="2681972"/>
                  <a:pt x="2298120" y="2703463"/>
                  <a:pt x="2324630" y="2703463"/>
                </a:cubicBezTo>
                <a:lnTo>
                  <a:pt x="2516628" y="2703463"/>
                </a:lnTo>
                <a:cubicBezTo>
                  <a:pt x="2543138" y="2703463"/>
                  <a:pt x="2564629" y="2681972"/>
                  <a:pt x="2564629" y="2655462"/>
                </a:cubicBezTo>
                <a:lnTo>
                  <a:pt x="2564629" y="2463464"/>
                </a:lnTo>
                <a:cubicBezTo>
                  <a:pt x="2564629" y="2436954"/>
                  <a:pt x="2543138" y="2415463"/>
                  <a:pt x="2516628" y="2415463"/>
                </a:cubicBezTo>
                <a:close/>
                <a:moveTo>
                  <a:pt x="1433583" y="2415463"/>
                </a:moveTo>
                <a:cubicBezTo>
                  <a:pt x="1407073" y="2415463"/>
                  <a:pt x="1385582" y="2436954"/>
                  <a:pt x="1385582" y="2463464"/>
                </a:cubicBezTo>
                <a:lnTo>
                  <a:pt x="1385582" y="2655462"/>
                </a:lnTo>
                <a:cubicBezTo>
                  <a:pt x="1385582" y="2681972"/>
                  <a:pt x="1407073" y="2703463"/>
                  <a:pt x="1433583" y="2703463"/>
                </a:cubicBezTo>
                <a:lnTo>
                  <a:pt x="1625581" y="2703463"/>
                </a:lnTo>
                <a:cubicBezTo>
                  <a:pt x="1652091" y="2703463"/>
                  <a:pt x="1673582" y="2681972"/>
                  <a:pt x="1673582" y="2655462"/>
                </a:cubicBezTo>
                <a:lnTo>
                  <a:pt x="1673582" y="2463464"/>
                </a:lnTo>
                <a:cubicBezTo>
                  <a:pt x="1673582" y="2436954"/>
                  <a:pt x="1652091" y="2415463"/>
                  <a:pt x="1625581" y="2415463"/>
                </a:cubicBezTo>
                <a:close/>
                <a:moveTo>
                  <a:pt x="3524979" y="1944291"/>
                </a:moveTo>
                <a:cubicBezTo>
                  <a:pt x="3498469" y="1944291"/>
                  <a:pt x="3476978" y="1965782"/>
                  <a:pt x="3476978" y="1992292"/>
                </a:cubicBezTo>
                <a:lnTo>
                  <a:pt x="3476978" y="2184290"/>
                </a:lnTo>
                <a:cubicBezTo>
                  <a:pt x="3476978" y="2210800"/>
                  <a:pt x="3498469" y="2232291"/>
                  <a:pt x="3524979" y="2232291"/>
                </a:cubicBezTo>
                <a:lnTo>
                  <a:pt x="3716977" y="2232291"/>
                </a:lnTo>
                <a:cubicBezTo>
                  <a:pt x="3743487" y="2232291"/>
                  <a:pt x="3764978" y="2210800"/>
                  <a:pt x="3764978" y="2184290"/>
                </a:cubicBezTo>
                <a:lnTo>
                  <a:pt x="3764978" y="1992292"/>
                </a:lnTo>
                <a:cubicBezTo>
                  <a:pt x="3764978" y="1965782"/>
                  <a:pt x="3743487" y="1944291"/>
                  <a:pt x="3716977" y="1944291"/>
                </a:cubicBezTo>
                <a:close/>
                <a:moveTo>
                  <a:pt x="650690" y="1944291"/>
                </a:moveTo>
                <a:cubicBezTo>
                  <a:pt x="624180" y="1944291"/>
                  <a:pt x="602689" y="1965782"/>
                  <a:pt x="602689" y="1992292"/>
                </a:cubicBezTo>
                <a:lnTo>
                  <a:pt x="602689" y="2184290"/>
                </a:lnTo>
                <a:cubicBezTo>
                  <a:pt x="602689" y="2210800"/>
                  <a:pt x="624180" y="2232291"/>
                  <a:pt x="650690" y="2232291"/>
                </a:cubicBezTo>
                <a:lnTo>
                  <a:pt x="842688" y="2232291"/>
                </a:lnTo>
                <a:cubicBezTo>
                  <a:pt x="869198" y="2232291"/>
                  <a:pt x="890689" y="2210800"/>
                  <a:pt x="890689" y="2184290"/>
                </a:cubicBezTo>
                <a:lnTo>
                  <a:pt x="890689" y="1992292"/>
                </a:lnTo>
                <a:cubicBezTo>
                  <a:pt x="890689" y="1965782"/>
                  <a:pt x="869198" y="1944291"/>
                  <a:pt x="842688" y="1944291"/>
                </a:cubicBezTo>
                <a:close/>
                <a:moveTo>
                  <a:pt x="3086046" y="1944290"/>
                </a:moveTo>
                <a:cubicBezTo>
                  <a:pt x="3059536" y="1944290"/>
                  <a:pt x="3038045" y="1965781"/>
                  <a:pt x="3038045" y="1992291"/>
                </a:cubicBezTo>
                <a:lnTo>
                  <a:pt x="3038045" y="2184289"/>
                </a:lnTo>
                <a:cubicBezTo>
                  <a:pt x="3038045" y="2210799"/>
                  <a:pt x="3059536" y="2232290"/>
                  <a:pt x="3086046" y="2232290"/>
                </a:cubicBezTo>
                <a:lnTo>
                  <a:pt x="3278044" y="2232290"/>
                </a:lnTo>
                <a:cubicBezTo>
                  <a:pt x="3304554" y="2232290"/>
                  <a:pt x="3326045" y="2210799"/>
                  <a:pt x="3326045" y="2184289"/>
                </a:cubicBezTo>
                <a:lnTo>
                  <a:pt x="3326045" y="1992291"/>
                </a:lnTo>
                <a:cubicBezTo>
                  <a:pt x="3326045" y="1965781"/>
                  <a:pt x="3304554" y="1944290"/>
                  <a:pt x="3278044" y="1944290"/>
                </a:cubicBezTo>
                <a:close/>
                <a:moveTo>
                  <a:pt x="211757" y="1944290"/>
                </a:moveTo>
                <a:cubicBezTo>
                  <a:pt x="185247" y="1944290"/>
                  <a:pt x="163756" y="1965781"/>
                  <a:pt x="163756" y="1992291"/>
                </a:cubicBezTo>
                <a:lnTo>
                  <a:pt x="163756" y="2184289"/>
                </a:lnTo>
                <a:cubicBezTo>
                  <a:pt x="163756" y="2210799"/>
                  <a:pt x="185247" y="2232290"/>
                  <a:pt x="211757" y="2232290"/>
                </a:cubicBezTo>
                <a:lnTo>
                  <a:pt x="403755" y="2232290"/>
                </a:lnTo>
                <a:cubicBezTo>
                  <a:pt x="430265" y="2232290"/>
                  <a:pt x="451756" y="2210799"/>
                  <a:pt x="451756" y="2184289"/>
                </a:cubicBezTo>
                <a:lnTo>
                  <a:pt x="451756" y="1992291"/>
                </a:lnTo>
                <a:cubicBezTo>
                  <a:pt x="451756" y="1965781"/>
                  <a:pt x="430265" y="1944290"/>
                  <a:pt x="403755" y="1944290"/>
                </a:cubicBezTo>
                <a:close/>
                <a:moveTo>
                  <a:pt x="1872516" y="1944289"/>
                </a:moveTo>
                <a:cubicBezTo>
                  <a:pt x="1846006" y="1944289"/>
                  <a:pt x="1824515" y="1965780"/>
                  <a:pt x="1824515" y="1992290"/>
                </a:cubicBezTo>
                <a:lnTo>
                  <a:pt x="1824515" y="2184288"/>
                </a:lnTo>
                <a:cubicBezTo>
                  <a:pt x="1824515" y="2210798"/>
                  <a:pt x="1846006" y="2232289"/>
                  <a:pt x="1872516" y="2232289"/>
                </a:cubicBezTo>
                <a:lnTo>
                  <a:pt x="2064514" y="2232289"/>
                </a:lnTo>
                <a:cubicBezTo>
                  <a:pt x="2091024" y="2232289"/>
                  <a:pt x="2112515" y="2210798"/>
                  <a:pt x="2112515" y="2184288"/>
                </a:cubicBezTo>
                <a:lnTo>
                  <a:pt x="2112515" y="1992290"/>
                </a:lnTo>
                <a:cubicBezTo>
                  <a:pt x="2112515" y="1965780"/>
                  <a:pt x="2091024" y="1944289"/>
                  <a:pt x="2064514" y="1944289"/>
                </a:cubicBezTo>
                <a:close/>
                <a:moveTo>
                  <a:pt x="2324630" y="1944288"/>
                </a:moveTo>
                <a:cubicBezTo>
                  <a:pt x="2298120" y="1944288"/>
                  <a:pt x="2276629" y="1965779"/>
                  <a:pt x="2276629" y="1992289"/>
                </a:cubicBezTo>
                <a:lnTo>
                  <a:pt x="2276629" y="2184287"/>
                </a:lnTo>
                <a:cubicBezTo>
                  <a:pt x="2276629" y="2210797"/>
                  <a:pt x="2298120" y="2232288"/>
                  <a:pt x="2324630" y="2232288"/>
                </a:cubicBezTo>
                <a:lnTo>
                  <a:pt x="2516628" y="2232288"/>
                </a:lnTo>
                <a:cubicBezTo>
                  <a:pt x="2543138" y="2232288"/>
                  <a:pt x="2564629" y="2210797"/>
                  <a:pt x="2564629" y="2184287"/>
                </a:cubicBezTo>
                <a:lnTo>
                  <a:pt x="2564629" y="1992289"/>
                </a:lnTo>
                <a:cubicBezTo>
                  <a:pt x="2564629" y="1965779"/>
                  <a:pt x="2543138" y="1944288"/>
                  <a:pt x="2516628" y="1944288"/>
                </a:cubicBezTo>
                <a:close/>
                <a:moveTo>
                  <a:pt x="1433583" y="1944288"/>
                </a:moveTo>
                <a:cubicBezTo>
                  <a:pt x="1407073" y="1944288"/>
                  <a:pt x="1385582" y="1965779"/>
                  <a:pt x="1385582" y="1992289"/>
                </a:cubicBezTo>
                <a:lnTo>
                  <a:pt x="1385582" y="2184287"/>
                </a:lnTo>
                <a:cubicBezTo>
                  <a:pt x="1385582" y="2210797"/>
                  <a:pt x="1407073" y="2232288"/>
                  <a:pt x="1433583" y="2232288"/>
                </a:cubicBezTo>
                <a:lnTo>
                  <a:pt x="1625581" y="2232288"/>
                </a:lnTo>
                <a:cubicBezTo>
                  <a:pt x="1652091" y="2232288"/>
                  <a:pt x="1673582" y="2210797"/>
                  <a:pt x="1673582" y="2184287"/>
                </a:cubicBezTo>
                <a:lnTo>
                  <a:pt x="1673582" y="1992289"/>
                </a:lnTo>
                <a:cubicBezTo>
                  <a:pt x="1673582" y="1965779"/>
                  <a:pt x="1652091" y="1944288"/>
                  <a:pt x="1625581" y="1944288"/>
                </a:cubicBezTo>
                <a:close/>
                <a:moveTo>
                  <a:pt x="3524979" y="1471508"/>
                </a:moveTo>
                <a:cubicBezTo>
                  <a:pt x="3498469" y="1471508"/>
                  <a:pt x="3476978" y="1492999"/>
                  <a:pt x="3476978" y="1519509"/>
                </a:cubicBezTo>
                <a:lnTo>
                  <a:pt x="3476978" y="1711507"/>
                </a:lnTo>
                <a:cubicBezTo>
                  <a:pt x="3476978" y="1738017"/>
                  <a:pt x="3498469" y="1759508"/>
                  <a:pt x="3524979" y="1759508"/>
                </a:cubicBezTo>
                <a:lnTo>
                  <a:pt x="3716977" y="1759508"/>
                </a:lnTo>
                <a:cubicBezTo>
                  <a:pt x="3743487" y="1759508"/>
                  <a:pt x="3764978" y="1738017"/>
                  <a:pt x="3764978" y="1711507"/>
                </a:cubicBezTo>
                <a:lnTo>
                  <a:pt x="3764978" y="1519509"/>
                </a:lnTo>
                <a:cubicBezTo>
                  <a:pt x="3764978" y="1492999"/>
                  <a:pt x="3743487" y="1471508"/>
                  <a:pt x="3716977" y="1471508"/>
                </a:cubicBezTo>
                <a:close/>
                <a:moveTo>
                  <a:pt x="650690" y="1471508"/>
                </a:moveTo>
                <a:cubicBezTo>
                  <a:pt x="624180" y="1471508"/>
                  <a:pt x="602689" y="1492999"/>
                  <a:pt x="602689" y="1519509"/>
                </a:cubicBezTo>
                <a:lnTo>
                  <a:pt x="602689" y="1711507"/>
                </a:lnTo>
                <a:cubicBezTo>
                  <a:pt x="602689" y="1738017"/>
                  <a:pt x="624180" y="1759508"/>
                  <a:pt x="650690" y="1759508"/>
                </a:cubicBezTo>
                <a:lnTo>
                  <a:pt x="842688" y="1759508"/>
                </a:lnTo>
                <a:cubicBezTo>
                  <a:pt x="869198" y="1759508"/>
                  <a:pt x="890689" y="1738017"/>
                  <a:pt x="890689" y="1711507"/>
                </a:cubicBezTo>
                <a:lnTo>
                  <a:pt x="890689" y="1519509"/>
                </a:lnTo>
                <a:cubicBezTo>
                  <a:pt x="890689" y="1492999"/>
                  <a:pt x="869198" y="1471508"/>
                  <a:pt x="842688" y="1471508"/>
                </a:cubicBezTo>
                <a:close/>
                <a:moveTo>
                  <a:pt x="3086046" y="1471507"/>
                </a:moveTo>
                <a:cubicBezTo>
                  <a:pt x="3059536" y="1471507"/>
                  <a:pt x="3038045" y="1492998"/>
                  <a:pt x="3038045" y="1519508"/>
                </a:cubicBezTo>
                <a:lnTo>
                  <a:pt x="3038045" y="1711506"/>
                </a:lnTo>
                <a:cubicBezTo>
                  <a:pt x="3038045" y="1738016"/>
                  <a:pt x="3059536" y="1759507"/>
                  <a:pt x="3086046" y="1759507"/>
                </a:cubicBezTo>
                <a:lnTo>
                  <a:pt x="3278044" y="1759507"/>
                </a:lnTo>
                <a:cubicBezTo>
                  <a:pt x="3304554" y="1759507"/>
                  <a:pt x="3326045" y="1738016"/>
                  <a:pt x="3326045" y="1711506"/>
                </a:cubicBezTo>
                <a:lnTo>
                  <a:pt x="3326045" y="1519508"/>
                </a:lnTo>
                <a:cubicBezTo>
                  <a:pt x="3326045" y="1492998"/>
                  <a:pt x="3304554" y="1471507"/>
                  <a:pt x="3278044" y="1471507"/>
                </a:cubicBezTo>
                <a:close/>
                <a:moveTo>
                  <a:pt x="211757" y="1471507"/>
                </a:moveTo>
                <a:cubicBezTo>
                  <a:pt x="185247" y="1471507"/>
                  <a:pt x="163756" y="1492998"/>
                  <a:pt x="163756" y="1519508"/>
                </a:cubicBezTo>
                <a:lnTo>
                  <a:pt x="163756" y="1711506"/>
                </a:lnTo>
                <a:cubicBezTo>
                  <a:pt x="163756" y="1738016"/>
                  <a:pt x="185247" y="1759507"/>
                  <a:pt x="211757" y="1759507"/>
                </a:cubicBezTo>
                <a:lnTo>
                  <a:pt x="403755" y="1759507"/>
                </a:lnTo>
                <a:cubicBezTo>
                  <a:pt x="430265" y="1759507"/>
                  <a:pt x="451756" y="1738016"/>
                  <a:pt x="451756" y="1711506"/>
                </a:cubicBezTo>
                <a:lnTo>
                  <a:pt x="451756" y="1519508"/>
                </a:lnTo>
                <a:cubicBezTo>
                  <a:pt x="451756" y="1492998"/>
                  <a:pt x="430265" y="1471507"/>
                  <a:pt x="403755" y="1471507"/>
                </a:cubicBezTo>
                <a:close/>
                <a:moveTo>
                  <a:pt x="1872516" y="1471506"/>
                </a:moveTo>
                <a:cubicBezTo>
                  <a:pt x="1846006" y="1471506"/>
                  <a:pt x="1824515" y="1492997"/>
                  <a:pt x="1824515" y="1519507"/>
                </a:cubicBezTo>
                <a:lnTo>
                  <a:pt x="1824515" y="1711505"/>
                </a:lnTo>
                <a:cubicBezTo>
                  <a:pt x="1824515" y="1738015"/>
                  <a:pt x="1846006" y="1759506"/>
                  <a:pt x="1872516" y="1759506"/>
                </a:cubicBezTo>
                <a:lnTo>
                  <a:pt x="2064514" y="1759506"/>
                </a:lnTo>
                <a:cubicBezTo>
                  <a:pt x="2091024" y="1759506"/>
                  <a:pt x="2112515" y="1738015"/>
                  <a:pt x="2112515" y="1711505"/>
                </a:cubicBezTo>
                <a:lnTo>
                  <a:pt x="2112515" y="1519507"/>
                </a:lnTo>
                <a:cubicBezTo>
                  <a:pt x="2112515" y="1492997"/>
                  <a:pt x="2091024" y="1471506"/>
                  <a:pt x="2064514" y="1471506"/>
                </a:cubicBezTo>
                <a:close/>
                <a:moveTo>
                  <a:pt x="2324630" y="1471505"/>
                </a:moveTo>
                <a:cubicBezTo>
                  <a:pt x="2298120" y="1471505"/>
                  <a:pt x="2276629" y="1492996"/>
                  <a:pt x="2276629" y="1519506"/>
                </a:cubicBezTo>
                <a:lnTo>
                  <a:pt x="2276629" y="1711504"/>
                </a:lnTo>
                <a:cubicBezTo>
                  <a:pt x="2276629" y="1738014"/>
                  <a:pt x="2298120" y="1759505"/>
                  <a:pt x="2324630" y="1759505"/>
                </a:cubicBezTo>
                <a:lnTo>
                  <a:pt x="2516628" y="1759505"/>
                </a:lnTo>
                <a:cubicBezTo>
                  <a:pt x="2543138" y="1759505"/>
                  <a:pt x="2564629" y="1738014"/>
                  <a:pt x="2564629" y="1711504"/>
                </a:cubicBezTo>
                <a:lnTo>
                  <a:pt x="2564629" y="1519506"/>
                </a:lnTo>
                <a:cubicBezTo>
                  <a:pt x="2564629" y="1492996"/>
                  <a:pt x="2543138" y="1471505"/>
                  <a:pt x="2516628" y="1471505"/>
                </a:cubicBezTo>
                <a:close/>
                <a:moveTo>
                  <a:pt x="1433583" y="1471505"/>
                </a:moveTo>
                <a:cubicBezTo>
                  <a:pt x="1407073" y="1471505"/>
                  <a:pt x="1385582" y="1492996"/>
                  <a:pt x="1385582" y="1519506"/>
                </a:cubicBezTo>
                <a:lnTo>
                  <a:pt x="1385582" y="1711504"/>
                </a:lnTo>
                <a:cubicBezTo>
                  <a:pt x="1385582" y="1738014"/>
                  <a:pt x="1407073" y="1759505"/>
                  <a:pt x="1433583" y="1759505"/>
                </a:cubicBezTo>
                <a:lnTo>
                  <a:pt x="1625581" y="1759505"/>
                </a:lnTo>
                <a:cubicBezTo>
                  <a:pt x="1652091" y="1759505"/>
                  <a:pt x="1673582" y="1738014"/>
                  <a:pt x="1673582" y="1711504"/>
                </a:cubicBezTo>
                <a:lnTo>
                  <a:pt x="1673582" y="1519506"/>
                </a:lnTo>
                <a:cubicBezTo>
                  <a:pt x="1673582" y="1492996"/>
                  <a:pt x="1652091" y="1471505"/>
                  <a:pt x="1625581" y="1471505"/>
                </a:cubicBezTo>
                <a:close/>
                <a:moveTo>
                  <a:pt x="2832612" y="1192259"/>
                </a:moveTo>
                <a:lnTo>
                  <a:pt x="3984740" y="1192259"/>
                </a:lnTo>
                <a:lnTo>
                  <a:pt x="3984740" y="3960440"/>
                </a:lnTo>
                <a:lnTo>
                  <a:pt x="2832612" y="3960440"/>
                </a:lnTo>
                <a:close/>
                <a:moveTo>
                  <a:pt x="0" y="1192259"/>
                </a:moveTo>
                <a:lnTo>
                  <a:pt x="1104420" y="1192259"/>
                </a:lnTo>
                <a:lnTo>
                  <a:pt x="1104420" y="3960440"/>
                </a:lnTo>
                <a:lnTo>
                  <a:pt x="0" y="3960440"/>
                </a:lnTo>
                <a:close/>
                <a:moveTo>
                  <a:pt x="1819228" y="288032"/>
                </a:moveTo>
                <a:lnTo>
                  <a:pt x="1819228" y="590858"/>
                </a:lnTo>
                <a:lnTo>
                  <a:pt x="1516402" y="590858"/>
                </a:lnTo>
                <a:lnTo>
                  <a:pt x="1516402" y="889433"/>
                </a:lnTo>
                <a:lnTo>
                  <a:pt x="1819228" y="889433"/>
                </a:lnTo>
                <a:lnTo>
                  <a:pt x="1819228" y="1192259"/>
                </a:lnTo>
                <a:lnTo>
                  <a:pt x="2117803" y="1192259"/>
                </a:lnTo>
                <a:lnTo>
                  <a:pt x="2117803" y="889433"/>
                </a:lnTo>
                <a:lnTo>
                  <a:pt x="2420629" y="889433"/>
                </a:lnTo>
                <a:lnTo>
                  <a:pt x="2420629" y="590858"/>
                </a:lnTo>
                <a:lnTo>
                  <a:pt x="2117803" y="590858"/>
                </a:lnTo>
                <a:lnTo>
                  <a:pt x="2117803" y="288032"/>
                </a:lnTo>
                <a:close/>
                <a:moveTo>
                  <a:pt x="1201775" y="0"/>
                </a:moveTo>
                <a:lnTo>
                  <a:pt x="2735258" y="0"/>
                </a:lnTo>
                <a:lnTo>
                  <a:pt x="2735258" y="3960440"/>
                </a:lnTo>
                <a:lnTo>
                  <a:pt x="1201775" y="396044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8" name="Round Same Side Corner Rectangle 41">
            <a:extLst>
              <a:ext uri="{FF2B5EF4-FFF2-40B4-BE49-F238E27FC236}">
                <a16:creationId xmlns:a16="http://schemas.microsoft.com/office/drawing/2014/main" id="{8D7E3A14-59AF-4A79-BFC3-CEBB2E4FB143}"/>
              </a:ext>
            </a:extLst>
          </p:cNvPr>
          <p:cNvSpPr/>
          <p:nvPr/>
        </p:nvSpPr>
        <p:spPr>
          <a:xfrm rot="18900000">
            <a:off x="10307175" y="1017805"/>
            <a:ext cx="376907" cy="374976"/>
          </a:xfrm>
          <a:custGeom>
            <a:avLst/>
            <a:gdLst/>
            <a:ahLst/>
            <a:cxnLst/>
            <a:rect l="l" t="t" r="r" b="b"/>
            <a:pathLst>
              <a:path w="5013893" h="4988198">
                <a:moveTo>
                  <a:pt x="2478390" y="2611081"/>
                </a:moveTo>
                <a:cubicBezTo>
                  <a:pt x="2457771" y="2592409"/>
                  <a:pt x="2429286" y="2580859"/>
                  <a:pt x="2397823" y="2580860"/>
                </a:cubicBezTo>
                <a:cubicBezTo>
                  <a:pt x="2334895" y="2580860"/>
                  <a:pt x="2283883" y="2627055"/>
                  <a:pt x="2283883" y="2684041"/>
                </a:cubicBezTo>
                <a:cubicBezTo>
                  <a:pt x="2283883" y="2741026"/>
                  <a:pt x="2334895" y="2787222"/>
                  <a:pt x="2397823" y="2787222"/>
                </a:cubicBezTo>
                <a:cubicBezTo>
                  <a:pt x="2460750" y="2787222"/>
                  <a:pt x="2511762" y="2741027"/>
                  <a:pt x="2511762" y="2684041"/>
                </a:cubicBezTo>
                <a:cubicBezTo>
                  <a:pt x="2511762" y="2655548"/>
                  <a:pt x="2499009" y="2629752"/>
                  <a:pt x="2478390" y="2611081"/>
                </a:cubicBezTo>
                <a:close/>
                <a:moveTo>
                  <a:pt x="3181089" y="3310648"/>
                </a:moveTo>
                <a:lnTo>
                  <a:pt x="3181089" y="4278147"/>
                </a:lnTo>
                <a:cubicBezTo>
                  <a:pt x="3181089" y="4670297"/>
                  <a:pt x="2863188" y="4988198"/>
                  <a:pt x="2471038" y="4988198"/>
                </a:cubicBezTo>
                <a:lnTo>
                  <a:pt x="2466851" y="4988198"/>
                </a:lnTo>
                <a:cubicBezTo>
                  <a:pt x="2074701" y="4988198"/>
                  <a:pt x="1756800" y="4670297"/>
                  <a:pt x="1756800" y="4278147"/>
                </a:cubicBezTo>
                <a:lnTo>
                  <a:pt x="1756800" y="3310649"/>
                </a:lnTo>
                <a:close/>
                <a:moveTo>
                  <a:pt x="2478390" y="2244919"/>
                </a:moveTo>
                <a:cubicBezTo>
                  <a:pt x="2457771" y="2226247"/>
                  <a:pt x="2429286" y="2214698"/>
                  <a:pt x="2397822" y="2214698"/>
                </a:cubicBezTo>
                <a:cubicBezTo>
                  <a:pt x="2334895" y="2214698"/>
                  <a:pt x="2283883" y="2260894"/>
                  <a:pt x="2283883" y="2317879"/>
                </a:cubicBezTo>
                <a:cubicBezTo>
                  <a:pt x="2283883" y="2374865"/>
                  <a:pt x="2334895" y="2421060"/>
                  <a:pt x="2397823" y="2421060"/>
                </a:cubicBezTo>
                <a:cubicBezTo>
                  <a:pt x="2460750" y="2421060"/>
                  <a:pt x="2511762" y="2374865"/>
                  <a:pt x="2511762" y="2317879"/>
                </a:cubicBezTo>
                <a:cubicBezTo>
                  <a:pt x="2511762" y="2289386"/>
                  <a:pt x="2499009" y="2263591"/>
                  <a:pt x="2478390" y="2244919"/>
                </a:cubicBezTo>
                <a:close/>
                <a:moveTo>
                  <a:pt x="2883802" y="2611081"/>
                </a:moveTo>
                <a:cubicBezTo>
                  <a:pt x="2863183" y="2592409"/>
                  <a:pt x="2834698" y="2580860"/>
                  <a:pt x="2803234" y="2580860"/>
                </a:cubicBezTo>
                <a:cubicBezTo>
                  <a:pt x="2740307" y="2580860"/>
                  <a:pt x="2689295" y="2627055"/>
                  <a:pt x="2689295" y="2684041"/>
                </a:cubicBezTo>
                <a:cubicBezTo>
                  <a:pt x="2689295" y="2741027"/>
                  <a:pt x="2740307" y="2787222"/>
                  <a:pt x="2803234" y="2787222"/>
                </a:cubicBezTo>
                <a:cubicBezTo>
                  <a:pt x="2866162" y="2787222"/>
                  <a:pt x="2917174" y="2741027"/>
                  <a:pt x="2917174" y="2684041"/>
                </a:cubicBezTo>
                <a:cubicBezTo>
                  <a:pt x="2917174" y="2655548"/>
                  <a:pt x="2904421" y="2629753"/>
                  <a:pt x="2883802" y="2611081"/>
                </a:cubicBezTo>
                <a:close/>
                <a:moveTo>
                  <a:pt x="2883802" y="2244919"/>
                </a:moveTo>
                <a:cubicBezTo>
                  <a:pt x="2863183" y="2226247"/>
                  <a:pt x="2834698" y="2214698"/>
                  <a:pt x="2803234" y="2214698"/>
                </a:cubicBezTo>
                <a:cubicBezTo>
                  <a:pt x="2740307" y="2214698"/>
                  <a:pt x="2689295" y="2260893"/>
                  <a:pt x="2689295" y="2317879"/>
                </a:cubicBezTo>
                <a:cubicBezTo>
                  <a:pt x="2689295" y="2374865"/>
                  <a:pt x="2740307" y="2421060"/>
                  <a:pt x="2803234" y="2421060"/>
                </a:cubicBezTo>
                <a:cubicBezTo>
                  <a:pt x="2866162" y="2421060"/>
                  <a:pt x="2917174" y="2374865"/>
                  <a:pt x="2917174" y="2317879"/>
                </a:cubicBezTo>
                <a:cubicBezTo>
                  <a:pt x="2917174" y="2289386"/>
                  <a:pt x="2904421" y="2263591"/>
                  <a:pt x="2883802" y="2244919"/>
                </a:cubicBezTo>
                <a:close/>
                <a:moveTo>
                  <a:pt x="3090277" y="2137135"/>
                </a:moveTo>
                <a:cubicBezTo>
                  <a:pt x="3115489" y="2159966"/>
                  <a:pt x="3131082" y="2191507"/>
                  <a:pt x="3131082" y="2226346"/>
                </a:cubicBezTo>
                <a:lnTo>
                  <a:pt x="3131083" y="2730981"/>
                </a:lnTo>
                <a:cubicBezTo>
                  <a:pt x="3131083" y="2800659"/>
                  <a:pt x="3068708" y="2857144"/>
                  <a:pt x="2991765" y="2857144"/>
                </a:cubicBezTo>
                <a:lnTo>
                  <a:pt x="2178629" y="2857144"/>
                </a:lnTo>
                <a:cubicBezTo>
                  <a:pt x="2101685" y="2857144"/>
                  <a:pt x="2039311" y="2800659"/>
                  <a:pt x="2039311" y="2730981"/>
                </a:cubicBezTo>
                <a:lnTo>
                  <a:pt x="2039311" y="2226346"/>
                </a:lnTo>
                <a:cubicBezTo>
                  <a:pt x="2039311" y="2156668"/>
                  <a:pt x="2101685" y="2100183"/>
                  <a:pt x="2178628" y="2100183"/>
                </a:cubicBezTo>
                <a:lnTo>
                  <a:pt x="2991765" y="2100183"/>
                </a:lnTo>
                <a:cubicBezTo>
                  <a:pt x="3030237" y="2100183"/>
                  <a:pt x="3065066" y="2114305"/>
                  <a:pt x="3090277" y="2137135"/>
                </a:cubicBezTo>
                <a:close/>
                <a:moveTo>
                  <a:pt x="3259975" y="2022388"/>
                </a:moveTo>
                <a:cubicBezTo>
                  <a:pt x="3226293" y="1991887"/>
                  <a:pt x="3179761" y="1973021"/>
                  <a:pt x="3128364" y="1973021"/>
                </a:cubicBezTo>
                <a:lnTo>
                  <a:pt x="2042028" y="1973021"/>
                </a:lnTo>
                <a:cubicBezTo>
                  <a:pt x="1939234" y="1973021"/>
                  <a:pt x="1855902" y="2048484"/>
                  <a:pt x="1855903" y="2141571"/>
                </a:cubicBezTo>
                <a:lnTo>
                  <a:pt x="1855903" y="2815756"/>
                </a:lnTo>
                <a:cubicBezTo>
                  <a:pt x="1855902" y="2908843"/>
                  <a:pt x="1939234" y="2984307"/>
                  <a:pt x="2042028" y="2984307"/>
                </a:cubicBezTo>
                <a:lnTo>
                  <a:pt x="3128364" y="2984307"/>
                </a:lnTo>
                <a:cubicBezTo>
                  <a:pt x="3231158" y="2984307"/>
                  <a:pt x="3314490" y="2908843"/>
                  <a:pt x="3314489" y="2815756"/>
                </a:cubicBezTo>
                <a:lnTo>
                  <a:pt x="3314490" y="2141572"/>
                </a:lnTo>
                <a:cubicBezTo>
                  <a:pt x="3314490" y="2095028"/>
                  <a:pt x="3293657" y="2052890"/>
                  <a:pt x="3259975" y="2022388"/>
                </a:cubicBezTo>
                <a:close/>
                <a:moveTo>
                  <a:pt x="2951580" y="207969"/>
                </a:moveTo>
                <a:cubicBezTo>
                  <a:pt x="3080074" y="336463"/>
                  <a:pt x="3159549" y="513976"/>
                  <a:pt x="3159549" y="710051"/>
                </a:cubicBezTo>
                <a:lnTo>
                  <a:pt x="3159549" y="1677549"/>
                </a:lnTo>
                <a:lnTo>
                  <a:pt x="1735260" y="1677549"/>
                </a:lnTo>
                <a:lnTo>
                  <a:pt x="1735260" y="710051"/>
                </a:lnTo>
                <a:cubicBezTo>
                  <a:pt x="1735260" y="317901"/>
                  <a:pt x="2053161" y="0"/>
                  <a:pt x="2445311" y="0"/>
                </a:cubicBezTo>
                <a:lnTo>
                  <a:pt x="2449498" y="0"/>
                </a:lnTo>
                <a:cubicBezTo>
                  <a:pt x="2645573" y="0"/>
                  <a:pt x="2823086" y="79475"/>
                  <a:pt x="2951580" y="207969"/>
                </a:cubicBezTo>
                <a:close/>
                <a:moveTo>
                  <a:pt x="4788706" y="1962817"/>
                </a:moveTo>
                <a:cubicBezTo>
                  <a:pt x="4927838" y="2088812"/>
                  <a:pt x="5013893" y="2262872"/>
                  <a:pt x="5013893" y="2455134"/>
                </a:cubicBezTo>
                <a:lnTo>
                  <a:pt x="5013893" y="2507346"/>
                </a:lnTo>
                <a:cubicBezTo>
                  <a:pt x="5013893" y="2891869"/>
                  <a:pt x="4669673" y="3203587"/>
                  <a:pt x="4245056" y="3203587"/>
                </a:cubicBezTo>
                <a:lnTo>
                  <a:pt x="768837" y="3203587"/>
                </a:lnTo>
                <a:cubicBezTo>
                  <a:pt x="344220" y="3203587"/>
                  <a:pt x="0" y="2891869"/>
                  <a:pt x="0" y="2507346"/>
                </a:cubicBezTo>
                <a:lnTo>
                  <a:pt x="0" y="2455134"/>
                </a:lnTo>
                <a:cubicBezTo>
                  <a:pt x="0" y="2070610"/>
                  <a:pt x="344220" y="1758893"/>
                  <a:pt x="768837" y="1758893"/>
                </a:cubicBezTo>
                <a:lnTo>
                  <a:pt x="4245056" y="1758893"/>
                </a:lnTo>
                <a:cubicBezTo>
                  <a:pt x="4457364" y="1758892"/>
                  <a:pt x="4649573" y="1836822"/>
                  <a:pt x="4788706" y="1962817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9" name="Donut 1">
            <a:extLst>
              <a:ext uri="{FF2B5EF4-FFF2-40B4-BE49-F238E27FC236}">
                <a16:creationId xmlns:a16="http://schemas.microsoft.com/office/drawing/2014/main" id="{29F83BF0-C0EC-4E8C-B207-F8FB97ECE9B1}"/>
              </a:ext>
            </a:extLst>
          </p:cNvPr>
          <p:cNvSpPr/>
          <p:nvPr/>
        </p:nvSpPr>
        <p:spPr>
          <a:xfrm>
            <a:off x="6457504" y="4564903"/>
            <a:ext cx="303144" cy="295506"/>
          </a:xfrm>
          <a:custGeom>
            <a:avLst/>
            <a:gdLst/>
            <a:ahLst/>
            <a:cxnLst/>
            <a:rect l="l" t="t" r="r" b="b"/>
            <a:pathLst>
              <a:path w="3578696" h="3488520">
                <a:moveTo>
                  <a:pt x="936104" y="2084364"/>
                </a:moveTo>
                <a:cubicBezTo>
                  <a:pt x="677606" y="2084364"/>
                  <a:pt x="468052" y="2293918"/>
                  <a:pt x="468052" y="2552416"/>
                </a:cubicBezTo>
                <a:cubicBezTo>
                  <a:pt x="468052" y="2810914"/>
                  <a:pt x="677606" y="3020468"/>
                  <a:pt x="936104" y="3020468"/>
                </a:cubicBezTo>
                <a:cubicBezTo>
                  <a:pt x="1194602" y="3020468"/>
                  <a:pt x="1404156" y="2810914"/>
                  <a:pt x="1404156" y="2552416"/>
                </a:cubicBezTo>
                <a:cubicBezTo>
                  <a:pt x="1404156" y="2293918"/>
                  <a:pt x="1194602" y="2084364"/>
                  <a:pt x="936104" y="2084364"/>
                </a:cubicBezTo>
                <a:close/>
                <a:moveTo>
                  <a:pt x="936104" y="1616312"/>
                </a:moveTo>
                <a:cubicBezTo>
                  <a:pt x="1453100" y="1616312"/>
                  <a:pt x="1872208" y="2035420"/>
                  <a:pt x="1872208" y="2552416"/>
                </a:cubicBezTo>
                <a:cubicBezTo>
                  <a:pt x="1872208" y="3069412"/>
                  <a:pt x="1453100" y="3488520"/>
                  <a:pt x="936104" y="3488520"/>
                </a:cubicBezTo>
                <a:cubicBezTo>
                  <a:pt x="419108" y="3488520"/>
                  <a:pt x="0" y="3069412"/>
                  <a:pt x="0" y="2552416"/>
                </a:cubicBezTo>
                <a:cubicBezTo>
                  <a:pt x="0" y="2035420"/>
                  <a:pt x="419108" y="1616312"/>
                  <a:pt x="936104" y="1616312"/>
                </a:cubicBezTo>
                <a:close/>
                <a:moveTo>
                  <a:pt x="2034392" y="0"/>
                </a:moveTo>
                <a:lnTo>
                  <a:pt x="3578696" y="0"/>
                </a:lnTo>
                <a:lnTo>
                  <a:pt x="3578696" y="1544304"/>
                </a:lnTo>
                <a:lnTo>
                  <a:pt x="3002547" y="1544304"/>
                </a:lnTo>
                <a:lnTo>
                  <a:pt x="3002547" y="990027"/>
                </a:lnTo>
                <a:lnTo>
                  <a:pt x="1951220" y="2041355"/>
                </a:lnTo>
                <a:lnTo>
                  <a:pt x="1512167" y="1602301"/>
                </a:lnTo>
                <a:lnTo>
                  <a:pt x="2542690" y="571779"/>
                </a:lnTo>
                <a:lnTo>
                  <a:pt x="2034392" y="571779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50" name="Rounded Rectangle 3">
            <a:extLst>
              <a:ext uri="{FF2B5EF4-FFF2-40B4-BE49-F238E27FC236}">
                <a16:creationId xmlns:a16="http://schemas.microsoft.com/office/drawing/2014/main" id="{53F22241-2F3A-401E-AFB9-B5AC4516EF75}"/>
              </a:ext>
            </a:extLst>
          </p:cNvPr>
          <p:cNvSpPr/>
          <p:nvPr/>
        </p:nvSpPr>
        <p:spPr>
          <a:xfrm>
            <a:off x="7048615" y="1311028"/>
            <a:ext cx="203339" cy="320191"/>
          </a:xfrm>
          <a:custGeom>
            <a:avLst/>
            <a:gdLst/>
            <a:ahLst/>
            <a:cxnLst/>
            <a:rect l="l" t="t" r="r" b="b"/>
            <a:pathLst>
              <a:path w="2518668" h="3966044">
                <a:moveTo>
                  <a:pt x="1247104" y="1675381"/>
                </a:moveTo>
                <a:cubicBezTo>
                  <a:pt x="1157133" y="1675381"/>
                  <a:pt x="1084196" y="1748460"/>
                  <a:pt x="1084196" y="1838607"/>
                </a:cubicBezTo>
                <a:lnTo>
                  <a:pt x="1084196" y="2052497"/>
                </a:lnTo>
                <a:lnTo>
                  <a:pt x="868740" y="2052497"/>
                </a:lnTo>
                <a:cubicBezTo>
                  <a:pt x="778769" y="2052497"/>
                  <a:pt x="705832" y="2125576"/>
                  <a:pt x="705832" y="2215723"/>
                </a:cubicBezTo>
                <a:lnTo>
                  <a:pt x="705832" y="2244204"/>
                </a:lnTo>
                <a:cubicBezTo>
                  <a:pt x="705832" y="2334351"/>
                  <a:pt x="778769" y="2407430"/>
                  <a:pt x="868740" y="2407430"/>
                </a:cubicBezTo>
                <a:lnTo>
                  <a:pt x="1084196" y="2407430"/>
                </a:lnTo>
                <a:lnTo>
                  <a:pt x="1084196" y="2621319"/>
                </a:lnTo>
                <a:cubicBezTo>
                  <a:pt x="1084196" y="2711466"/>
                  <a:pt x="1157133" y="2784545"/>
                  <a:pt x="1247104" y="2784545"/>
                </a:cubicBezTo>
                <a:lnTo>
                  <a:pt x="1275530" y="2784545"/>
                </a:lnTo>
                <a:cubicBezTo>
                  <a:pt x="1365501" y="2784545"/>
                  <a:pt x="1438438" y="2711466"/>
                  <a:pt x="1438438" y="2621319"/>
                </a:cubicBezTo>
                <a:lnTo>
                  <a:pt x="1438438" y="2407430"/>
                </a:lnTo>
                <a:lnTo>
                  <a:pt x="1649929" y="2407430"/>
                </a:lnTo>
                <a:cubicBezTo>
                  <a:pt x="1739900" y="2407430"/>
                  <a:pt x="1812837" y="2334351"/>
                  <a:pt x="1812837" y="2244204"/>
                </a:cubicBezTo>
                <a:lnTo>
                  <a:pt x="1812837" y="2215723"/>
                </a:lnTo>
                <a:cubicBezTo>
                  <a:pt x="1812837" y="2125576"/>
                  <a:pt x="1739900" y="2052497"/>
                  <a:pt x="1649929" y="2052497"/>
                </a:cubicBezTo>
                <a:lnTo>
                  <a:pt x="1438438" y="2052497"/>
                </a:lnTo>
                <a:lnTo>
                  <a:pt x="1438438" y="1838607"/>
                </a:lnTo>
                <a:cubicBezTo>
                  <a:pt x="1438438" y="1748460"/>
                  <a:pt x="1365501" y="1675381"/>
                  <a:pt x="1275530" y="1675381"/>
                </a:cubicBezTo>
                <a:close/>
                <a:moveTo>
                  <a:pt x="598231" y="1304672"/>
                </a:moveTo>
                <a:lnTo>
                  <a:pt x="1916472" y="1304672"/>
                </a:lnTo>
                <a:lnTo>
                  <a:pt x="1916472" y="3157943"/>
                </a:lnTo>
                <a:lnTo>
                  <a:pt x="598231" y="3157943"/>
                </a:lnTo>
                <a:close/>
                <a:moveTo>
                  <a:pt x="506487" y="1209418"/>
                </a:moveTo>
                <a:lnTo>
                  <a:pt x="506487" y="3250508"/>
                </a:lnTo>
                <a:lnTo>
                  <a:pt x="2012181" y="3250508"/>
                </a:lnTo>
                <a:lnTo>
                  <a:pt x="2012181" y="1209418"/>
                </a:lnTo>
                <a:close/>
                <a:moveTo>
                  <a:pt x="419786" y="541629"/>
                </a:moveTo>
                <a:lnTo>
                  <a:pt x="2098882" y="541629"/>
                </a:lnTo>
                <a:cubicBezTo>
                  <a:pt x="2330723" y="541629"/>
                  <a:pt x="2518668" y="725826"/>
                  <a:pt x="2518668" y="953044"/>
                </a:cubicBezTo>
                <a:lnTo>
                  <a:pt x="2518668" y="3554629"/>
                </a:lnTo>
                <a:cubicBezTo>
                  <a:pt x="2518668" y="3781847"/>
                  <a:pt x="2330723" y="3966044"/>
                  <a:pt x="2098882" y="3966044"/>
                </a:cubicBezTo>
                <a:lnTo>
                  <a:pt x="419786" y="3966044"/>
                </a:lnTo>
                <a:cubicBezTo>
                  <a:pt x="187945" y="3966044"/>
                  <a:pt x="0" y="3781847"/>
                  <a:pt x="0" y="3554629"/>
                </a:cubicBezTo>
                <a:lnTo>
                  <a:pt x="0" y="953044"/>
                </a:lnTo>
                <a:cubicBezTo>
                  <a:pt x="0" y="725826"/>
                  <a:pt x="187945" y="541629"/>
                  <a:pt x="419786" y="541629"/>
                </a:cubicBezTo>
                <a:close/>
                <a:moveTo>
                  <a:pt x="696920" y="0"/>
                </a:moveTo>
                <a:lnTo>
                  <a:pt x="1821748" y="0"/>
                </a:lnTo>
                <a:cubicBezTo>
                  <a:pt x="1869056" y="0"/>
                  <a:pt x="1907406" y="38350"/>
                  <a:pt x="1907406" y="85658"/>
                </a:cubicBezTo>
                <a:lnTo>
                  <a:pt x="1907406" y="346390"/>
                </a:lnTo>
                <a:cubicBezTo>
                  <a:pt x="1907406" y="393698"/>
                  <a:pt x="1869056" y="432048"/>
                  <a:pt x="1821748" y="432048"/>
                </a:cubicBezTo>
                <a:lnTo>
                  <a:pt x="696920" y="432048"/>
                </a:lnTo>
                <a:cubicBezTo>
                  <a:pt x="649612" y="432048"/>
                  <a:pt x="611262" y="393698"/>
                  <a:pt x="611262" y="346390"/>
                </a:cubicBezTo>
                <a:lnTo>
                  <a:pt x="611262" y="85658"/>
                </a:lnTo>
                <a:cubicBezTo>
                  <a:pt x="611262" y="38350"/>
                  <a:pt x="649612" y="0"/>
                  <a:pt x="696920" y="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1" name="Oval 3">
            <a:extLst>
              <a:ext uri="{FF2B5EF4-FFF2-40B4-BE49-F238E27FC236}">
                <a16:creationId xmlns:a16="http://schemas.microsoft.com/office/drawing/2014/main" id="{81394171-77CF-4D38-A27F-4540428E6D4C}"/>
              </a:ext>
            </a:extLst>
          </p:cNvPr>
          <p:cNvSpPr/>
          <p:nvPr/>
        </p:nvSpPr>
        <p:spPr>
          <a:xfrm>
            <a:off x="10758640" y="1904136"/>
            <a:ext cx="352275" cy="352275"/>
          </a:xfrm>
          <a:custGeom>
            <a:avLst/>
            <a:gdLst/>
            <a:ahLst/>
            <a:cxnLst/>
            <a:rect l="l" t="t" r="r" b="b"/>
            <a:pathLst>
              <a:path w="3888432" h="3888432">
                <a:moveTo>
                  <a:pt x="2250798" y="578107"/>
                </a:moveTo>
                <a:lnTo>
                  <a:pt x="1637760" y="578107"/>
                </a:lnTo>
                <a:lnTo>
                  <a:pt x="1637760" y="1311063"/>
                </a:lnTo>
                <a:lnTo>
                  <a:pt x="1042560" y="895535"/>
                </a:lnTo>
                <a:lnTo>
                  <a:pt x="691636" y="1398197"/>
                </a:lnTo>
                <a:lnTo>
                  <a:pt x="1405184" y="1896345"/>
                </a:lnTo>
                <a:lnTo>
                  <a:pt x="665257" y="2393266"/>
                </a:lnTo>
                <a:lnTo>
                  <a:pt x="1007039" y="2902187"/>
                </a:lnTo>
                <a:lnTo>
                  <a:pt x="1637760" y="2478608"/>
                </a:lnTo>
                <a:lnTo>
                  <a:pt x="1637760" y="3234607"/>
                </a:lnTo>
                <a:lnTo>
                  <a:pt x="2250799" y="3234607"/>
                </a:lnTo>
                <a:lnTo>
                  <a:pt x="2250798" y="2486693"/>
                </a:lnTo>
                <a:lnTo>
                  <a:pt x="2869840" y="2918864"/>
                </a:lnTo>
                <a:lnTo>
                  <a:pt x="3220762" y="2416201"/>
                </a:lnTo>
                <a:lnTo>
                  <a:pt x="2490164" y="1906150"/>
                </a:lnTo>
                <a:lnTo>
                  <a:pt x="3212367" y="1421133"/>
                </a:lnTo>
                <a:lnTo>
                  <a:pt x="2870585" y="912211"/>
                </a:lnTo>
                <a:lnTo>
                  <a:pt x="2250798" y="1328447"/>
                </a:lnTo>
                <a:close/>
                <a:moveTo>
                  <a:pt x="1944216" y="0"/>
                </a:moveTo>
                <a:cubicBezTo>
                  <a:pt x="3017977" y="0"/>
                  <a:pt x="3888432" y="870455"/>
                  <a:pt x="3888432" y="1944216"/>
                </a:cubicBezTo>
                <a:cubicBezTo>
                  <a:pt x="3888432" y="3017977"/>
                  <a:pt x="3017977" y="3888432"/>
                  <a:pt x="1944216" y="3888432"/>
                </a:cubicBezTo>
                <a:cubicBezTo>
                  <a:pt x="870455" y="3888432"/>
                  <a:pt x="0" y="3017977"/>
                  <a:pt x="0" y="1944216"/>
                </a:cubicBezTo>
                <a:cubicBezTo>
                  <a:pt x="0" y="870455"/>
                  <a:pt x="870455" y="0"/>
                  <a:pt x="1944216" y="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FF5A6CF-F10B-43E4-9D52-5C70DD71CBEF}"/>
              </a:ext>
            </a:extLst>
          </p:cNvPr>
          <p:cNvGrpSpPr/>
          <p:nvPr/>
        </p:nvGrpSpPr>
        <p:grpSpPr>
          <a:xfrm>
            <a:off x="5748414" y="4577914"/>
            <a:ext cx="401429" cy="232241"/>
            <a:chOff x="2574555" y="3959226"/>
            <a:chExt cx="3941661" cy="2280393"/>
          </a:xfrm>
          <a:solidFill>
            <a:schemeClr val="bg1">
              <a:alpha val="40000"/>
            </a:schemeClr>
          </a:solidFill>
        </p:grpSpPr>
        <p:sp>
          <p:nvSpPr>
            <p:cNvPr id="53" name="Donut 81">
              <a:extLst>
                <a:ext uri="{FF2B5EF4-FFF2-40B4-BE49-F238E27FC236}">
                  <a16:creationId xmlns:a16="http://schemas.microsoft.com/office/drawing/2014/main" id="{9F8792C0-185A-4D5F-992C-304209372EE7}"/>
                </a:ext>
              </a:extLst>
            </p:cNvPr>
            <p:cNvSpPr/>
            <p:nvPr/>
          </p:nvSpPr>
          <p:spPr>
            <a:xfrm>
              <a:off x="2627784" y="5591547"/>
              <a:ext cx="648072" cy="648072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54" name="Donut 82">
              <a:extLst>
                <a:ext uri="{FF2B5EF4-FFF2-40B4-BE49-F238E27FC236}">
                  <a16:creationId xmlns:a16="http://schemas.microsoft.com/office/drawing/2014/main" id="{D516DA40-9D93-4CEF-9484-254850E95F0B}"/>
                </a:ext>
              </a:extLst>
            </p:cNvPr>
            <p:cNvSpPr/>
            <p:nvPr/>
          </p:nvSpPr>
          <p:spPr>
            <a:xfrm>
              <a:off x="5868144" y="5591547"/>
              <a:ext cx="648072" cy="648072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55" name="Rounded Rectangle 83">
              <a:extLst>
                <a:ext uri="{FF2B5EF4-FFF2-40B4-BE49-F238E27FC236}">
                  <a16:creationId xmlns:a16="http://schemas.microsoft.com/office/drawing/2014/main" id="{0F4A1D2D-1ED2-4CC8-913D-144681B6C754}"/>
                </a:ext>
              </a:extLst>
            </p:cNvPr>
            <p:cNvSpPr/>
            <p:nvPr/>
          </p:nvSpPr>
          <p:spPr>
            <a:xfrm>
              <a:off x="2883221" y="5472334"/>
              <a:ext cx="162018" cy="420204"/>
            </a:xfrm>
            <a:prstGeom prst="roundRect">
              <a:avLst>
                <a:gd name="adj" fmla="val 4410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6" name="Rounded Rectangle 84">
              <a:extLst>
                <a:ext uri="{FF2B5EF4-FFF2-40B4-BE49-F238E27FC236}">
                  <a16:creationId xmlns:a16="http://schemas.microsoft.com/office/drawing/2014/main" id="{0AD843CE-872F-4D2F-B076-3CBCD5CD6674}"/>
                </a:ext>
              </a:extLst>
            </p:cNvPr>
            <p:cNvSpPr/>
            <p:nvPr/>
          </p:nvSpPr>
          <p:spPr>
            <a:xfrm>
              <a:off x="6112101" y="5473128"/>
              <a:ext cx="162018" cy="398351"/>
            </a:xfrm>
            <a:prstGeom prst="roundRect">
              <a:avLst>
                <a:gd name="adj" fmla="val 4410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7" name="Rounded Rectangle 85">
              <a:extLst>
                <a:ext uri="{FF2B5EF4-FFF2-40B4-BE49-F238E27FC236}">
                  <a16:creationId xmlns:a16="http://schemas.microsoft.com/office/drawing/2014/main" id="{62DA36F1-6124-41F9-B2E7-C5639A0E7E23}"/>
                </a:ext>
              </a:extLst>
            </p:cNvPr>
            <p:cNvSpPr/>
            <p:nvPr/>
          </p:nvSpPr>
          <p:spPr>
            <a:xfrm rot="18199600">
              <a:off x="3368262" y="3899876"/>
              <a:ext cx="288032" cy="1875445"/>
            </a:xfrm>
            <a:prstGeom prst="roundRect">
              <a:avLst>
                <a:gd name="adj" fmla="val 3606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8" name="Rounded Rectangle 86">
              <a:extLst>
                <a:ext uri="{FF2B5EF4-FFF2-40B4-BE49-F238E27FC236}">
                  <a16:creationId xmlns:a16="http://schemas.microsoft.com/office/drawing/2014/main" id="{F189C91C-4584-4260-A3CA-5DAAB3D093B8}"/>
                </a:ext>
              </a:extLst>
            </p:cNvPr>
            <p:cNvSpPr/>
            <p:nvPr/>
          </p:nvSpPr>
          <p:spPr>
            <a:xfrm>
              <a:off x="6156176" y="4765811"/>
              <a:ext cx="288032" cy="755600"/>
            </a:xfrm>
            <a:prstGeom prst="roundRect">
              <a:avLst>
                <a:gd name="adj" fmla="val 3606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9" name="Rounded Rectangle 87">
              <a:extLst>
                <a:ext uri="{FF2B5EF4-FFF2-40B4-BE49-F238E27FC236}">
                  <a16:creationId xmlns:a16="http://schemas.microsoft.com/office/drawing/2014/main" id="{9567E93A-E476-4455-A763-1F0CF760E616}"/>
                </a:ext>
              </a:extLst>
            </p:cNvPr>
            <p:cNvSpPr/>
            <p:nvPr/>
          </p:nvSpPr>
          <p:spPr>
            <a:xfrm>
              <a:off x="2699792" y="5161371"/>
              <a:ext cx="3744416" cy="3600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0" name="Rounded Rectangle 16">
              <a:extLst>
                <a:ext uri="{FF2B5EF4-FFF2-40B4-BE49-F238E27FC236}">
                  <a16:creationId xmlns:a16="http://schemas.microsoft.com/office/drawing/2014/main" id="{D5C7B1EC-4FFE-403A-94BB-8BF6C5622ED0}"/>
                </a:ext>
              </a:extLst>
            </p:cNvPr>
            <p:cNvSpPr/>
            <p:nvPr/>
          </p:nvSpPr>
          <p:spPr>
            <a:xfrm>
              <a:off x="4294882" y="4509120"/>
              <a:ext cx="1801319" cy="552747"/>
            </a:xfrm>
            <a:custGeom>
              <a:avLst/>
              <a:gdLst/>
              <a:ahLst/>
              <a:cxnLst/>
              <a:rect l="l" t="t" r="r" b="b"/>
              <a:pathLst>
                <a:path w="1467163" h="377555">
                  <a:moveTo>
                    <a:pt x="115742" y="0"/>
                  </a:moveTo>
                  <a:lnTo>
                    <a:pt x="1351421" y="0"/>
                  </a:lnTo>
                  <a:cubicBezTo>
                    <a:pt x="1415344" y="0"/>
                    <a:pt x="1467163" y="51819"/>
                    <a:pt x="1467163" y="115742"/>
                  </a:cubicBezTo>
                  <a:lnTo>
                    <a:pt x="1467163" y="377555"/>
                  </a:lnTo>
                  <a:lnTo>
                    <a:pt x="0" y="377555"/>
                  </a:lnTo>
                  <a:lnTo>
                    <a:pt x="0" y="115742"/>
                  </a:lnTo>
                  <a:cubicBezTo>
                    <a:pt x="0" y="51819"/>
                    <a:pt x="51819" y="0"/>
                    <a:pt x="11574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C06E0CA-EEC6-4F1E-BDEE-291A44D0913F}"/>
                </a:ext>
              </a:extLst>
            </p:cNvPr>
            <p:cNvSpPr/>
            <p:nvPr/>
          </p:nvSpPr>
          <p:spPr>
            <a:xfrm>
              <a:off x="3110319" y="3959226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2" name="Rounded Rectangle 19">
              <a:extLst>
                <a:ext uri="{FF2B5EF4-FFF2-40B4-BE49-F238E27FC236}">
                  <a16:creationId xmlns:a16="http://schemas.microsoft.com/office/drawing/2014/main" id="{0111B74F-7208-4594-B693-4D88AF96BD55}"/>
                </a:ext>
              </a:extLst>
            </p:cNvPr>
            <p:cNvSpPr/>
            <p:nvPr/>
          </p:nvSpPr>
          <p:spPr>
            <a:xfrm rot="1961904">
              <a:off x="3453236" y="4426052"/>
              <a:ext cx="946970" cy="401316"/>
            </a:xfrm>
            <a:custGeom>
              <a:avLst/>
              <a:gdLst/>
              <a:ahLst/>
              <a:cxnLst/>
              <a:rect l="l" t="t" r="r" b="b"/>
              <a:pathLst>
                <a:path w="946970" h="401316">
                  <a:moveTo>
                    <a:pt x="66114" y="94549"/>
                  </a:moveTo>
                  <a:cubicBezTo>
                    <a:pt x="80082" y="84288"/>
                    <a:pt x="96014" y="74649"/>
                    <a:pt x="113671" y="65740"/>
                  </a:cubicBezTo>
                  <a:cubicBezTo>
                    <a:pt x="137213" y="53862"/>
                    <a:pt x="163820" y="43284"/>
                    <a:pt x="192918" y="34269"/>
                  </a:cubicBezTo>
                  <a:cubicBezTo>
                    <a:pt x="262753" y="12633"/>
                    <a:pt x="346940" y="0"/>
                    <a:pt x="437561" y="0"/>
                  </a:cubicBezTo>
                  <a:lnTo>
                    <a:pt x="689345" y="0"/>
                  </a:lnTo>
                  <a:lnTo>
                    <a:pt x="946970" y="401316"/>
                  </a:lnTo>
                  <a:lnTo>
                    <a:pt x="437561" y="401315"/>
                  </a:lnTo>
                  <a:cubicBezTo>
                    <a:pt x="195904" y="401315"/>
                    <a:pt x="1" y="311478"/>
                    <a:pt x="0" y="200658"/>
                  </a:cubicBezTo>
                  <a:cubicBezTo>
                    <a:pt x="-1" y="161698"/>
                    <a:pt x="24212" y="125330"/>
                    <a:pt x="66114" y="9454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63" name="Freeform 9">
            <a:extLst>
              <a:ext uri="{FF2B5EF4-FFF2-40B4-BE49-F238E27FC236}">
                <a16:creationId xmlns:a16="http://schemas.microsoft.com/office/drawing/2014/main" id="{D1D7D3FA-B87E-448D-99A7-CE70E6E3530D}"/>
              </a:ext>
            </a:extLst>
          </p:cNvPr>
          <p:cNvSpPr>
            <a:spLocks noEditPoints="1"/>
          </p:cNvSpPr>
          <p:nvPr/>
        </p:nvSpPr>
        <p:spPr bwMode="auto">
          <a:xfrm>
            <a:off x="9794934" y="1525673"/>
            <a:ext cx="258056" cy="352820"/>
          </a:xfrm>
          <a:custGeom>
            <a:avLst/>
            <a:gdLst>
              <a:gd name="T0" fmla="*/ 313 w 2568"/>
              <a:gd name="T1" fmla="*/ 3691 h 3758"/>
              <a:gd name="T2" fmla="*/ 788 w 2568"/>
              <a:gd name="T3" fmla="*/ 2204 h 3758"/>
              <a:gd name="T4" fmla="*/ 1180 w 2568"/>
              <a:gd name="T5" fmla="*/ 2733 h 3758"/>
              <a:gd name="T6" fmla="*/ 760 w 2568"/>
              <a:gd name="T7" fmla="*/ 3231 h 3758"/>
              <a:gd name="T8" fmla="*/ 486 w 2568"/>
              <a:gd name="T9" fmla="*/ 3544 h 3758"/>
              <a:gd name="T10" fmla="*/ 342 w 2568"/>
              <a:gd name="T11" fmla="*/ 3669 h 3758"/>
              <a:gd name="T12" fmla="*/ 295 w 2568"/>
              <a:gd name="T13" fmla="*/ 3657 h 3758"/>
              <a:gd name="T14" fmla="*/ 220 w 2568"/>
              <a:gd name="T15" fmla="*/ 3529 h 3758"/>
              <a:gd name="T16" fmla="*/ 126 w 2568"/>
              <a:gd name="T17" fmla="*/ 3349 h 3758"/>
              <a:gd name="T18" fmla="*/ 40 w 2568"/>
              <a:gd name="T19" fmla="*/ 3153 h 3758"/>
              <a:gd name="T20" fmla="*/ 0 w 2568"/>
              <a:gd name="T21" fmla="*/ 2980 h 3758"/>
              <a:gd name="T22" fmla="*/ 49 w 2568"/>
              <a:gd name="T23" fmla="*/ 2911 h 3758"/>
              <a:gd name="T24" fmla="*/ 144 w 2568"/>
              <a:gd name="T25" fmla="*/ 2806 h 3758"/>
              <a:gd name="T26" fmla="*/ 1244 w 2568"/>
              <a:gd name="T27" fmla="*/ 0 h 3758"/>
              <a:gd name="T28" fmla="*/ 1560 w 2568"/>
              <a:gd name="T29" fmla="*/ 51 h 3758"/>
              <a:gd name="T30" fmla="*/ 1791 w 2568"/>
              <a:gd name="T31" fmla="*/ 193 h 3758"/>
              <a:gd name="T32" fmla="*/ 1957 w 2568"/>
              <a:gd name="T33" fmla="*/ 398 h 3758"/>
              <a:gd name="T34" fmla="*/ 2077 w 2568"/>
              <a:gd name="T35" fmla="*/ 642 h 3758"/>
              <a:gd name="T36" fmla="*/ 2153 w 2568"/>
              <a:gd name="T37" fmla="*/ 858 h 3758"/>
              <a:gd name="T38" fmla="*/ 2180 w 2568"/>
              <a:gd name="T39" fmla="*/ 1082 h 3758"/>
              <a:gd name="T40" fmla="*/ 2073 w 2568"/>
              <a:gd name="T41" fmla="*/ 1427 h 3758"/>
              <a:gd name="T42" fmla="*/ 1937 w 2568"/>
              <a:gd name="T43" fmla="*/ 1682 h 3758"/>
              <a:gd name="T44" fmla="*/ 1844 w 2568"/>
              <a:gd name="T45" fmla="*/ 1817 h 3758"/>
              <a:gd name="T46" fmla="*/ 1539 w 2568"/>
              <a:gd name="T47" fmla="*/ 1055 h 3758"/>
              <a:gd name="T48" fmla="*/ 1639 w 2568"/>
              <a:gd name="T49" fmla="*/ 811 h 3758"/>
              <a:gd name="T50" fmla="*/ 1442 w 2568"/>
              <a:gd name="T51" fmla="*/ 627 h 3758"/>
              <a:gd name="T52" fmla="*/ 1180 w 2568"/>
              <a:gd name="T53" fmla="*/ 606 h 3758"/>
              <a:gd name="T54" fmla="*/ 1028 w 2568"/>
              <a:gd name="T55" fmla="*/ 667 h 3758"/>
              <a:gd name="T56" fmla="*/ 953 w 2568"/>
              <a:gd name="T57" fmla="*/ 742 h 3758"/>
              <a:gd name="T58" fmla="*/ 931 w 2568"/>
              <a:gd name="T59" fmla="*/ 818 h 3758"/>
              <a:gd name="T60" fmla="*/ 968 w 2568"/>
              <a:gd name="T61" fmla="*/ 909 h 3758"/>
              <a:gd name="T62" fmla="*/ 1153 w 2568"/>
              <a:gd name="T63" fmla="*/ 1213 h 3758"/>
              <a:gd name="T64" fmla="*/ 1486 w 2568"/>
              <a:gd name="T65" fmla="*/ 1644 h 3758"/>
              <a:gd name="T66" fmla="*/ 2184 w 2568"/>
              <a:gd name="T67" fmla="*/ 2517 h 3758"/>
              <a:gd name="T68" fmla="*/ 2566 w 2568"/>
              <a:gd name="T69" fmla="*/ 3055 h 3758"/>
              <a:gd name="T70" fmla="*/ 2540 w 2568"/>
              <a:gd name="T71" fmla="*/ 3186 h 3758"/>
              <a:gd name="T72" fmla="*/ 2489 w 2568"/>
              <a:gd name="T73" fmla="*/ 3382 h 3758"/>
              <a:gd name="T74" fmla="*/ 2411 w 2568"/>
              <a:gd name="T75" fmla="*/ 3615 h 3758"/>
              <a:gd name="T76" fmla="*/ 2320 w 2568"/>
              <a:gd name="T77" fmla="*/ 3753 h 3758"/>
              <a:gd name="T78" fmla="*/ 2222 w 2568"/>
              <a:gd name="T79" fmla="*/ 3722 h 3758"/>
              <a:gd name="T80" fmla="*/ 2137 w 2568"/>
              <a:gd name="T81" fmla="*/ 3622 h 3758"/>
              <a:gd name="T82" fmla="*/ 1829 w 2568"/>
              <a:gd name="T83" fmla="*/ 3253 h 3758"/>
              <a:gd name="T84" fmla="*/ 1304 w 2568"/>
              <a:gd name="T85" fmla="*/ 2600 h 3758"/>
              <a:gd name="T86" fmla="*/ 824 w 2568"/>
              <a:gd name="T87" fmla="*/ 1957 h 3758"/>
              <a:gd name="T88" fmla="*/ 533 w 2568"/>
              <a:gd name="T89" fmla="*/ 1477 h 3758"/>
              <a:gd name="T90" fmla="*/ 433 w 2568"/>
              <a:gd name="T91" fmla="*/ 1195 h 3758"/>
              <a:gd name="T92" fmla="*/ 429 w 2568"/>
              <a:gd name="T93" fmla="*/ 880 h 3758"/>
              <a:gd name="T94" fmla="*/ 559 w 2568"/>
              <a:gd name="T95" fmla="*/ 524 h 3758"/>
              <a:gd name="T96" fmla="*/ 762 w 2568"/>
              <a:gd name="T97" fmla="*/ 231 h 3758"/>
              <a:gd name="T98" fmla="*/ 1006 w 2568"/>
              <a:gd name="T99" fmla="*/ 55 h 37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568" h="3758">
                <a:moveTo>
                  <a:pt x="313" y="3691"/>
                </a:moveTo>
                <a:lnTo>
                  <a:pt x="315" y="3695"/>
                </a:lnTo>
                <a:lnTo>
                  <a:pt x="311" y="3693"/>
                </a:lnTo>
                <a:lnTo>
                  <a:pt x="313" y="3691"/>
                </a:lnTo>
                <a:close/>
                <a:moveTo>
                  <a:pt x="711" y="2122"/>
                </a:moveTo>
                <a:lnTo>
                  <a:pt x="739" y="2142"/>
                </a:lnTo>
                <a:lnTo>
                  <a:pt x="764" y="2169"/>
                </a:lnTo>
                <a:lnTo>
                  <a:pt x="788" y="2204"/>
                </a:lnTo>
                <a:lnTo>
                  <a:pt x="809" y="2238"/>
                </a:lnTo>
                <a:lnTo>
                  <a:pt x="829" y="2271"/>
                </a:lnTo>
                <a:lnTo>
                  <a:pt x="848" y="2300"/>
                </a:lnTo>
                <a:lnTo>
                  <a:pt x="1180" y="2733"/>
                </a:lnTo>
                <a:lnTo>
                  <a:pt x="1080" y="2862"/>
                </a:lnTo>
                <a:lnTo>
                  <a:pt x="977" y="2987"/>
                </a:lnTo>
                <a:lnTo>
                  <a:pt x="868" y="3109"/>
                </a:lnTo>
                <a:lnTo>
                  <a:pt x="760" y="3231"/>
                </a:lnTo>
                <a:lnTo>
                  <a:pt x="651" y="3353"/>
                </a:lnTo>
                <a:lnTo>
                  <a:pt x="548" y="3477"/>
                </a:lnTo>
                <a:lnTo>
                  <a:pt x="520" y="3509"/>
                </a:lnTo>
                <a:lnTo>
                  <a:pt x="486" y="3544"/>
                </a:lnTo>
                <a:lnTo>
                  <a:pt x="451" y="3578"/>
                </a:lnTo>
                <a:lnTo>
                  <a:pt x="413" y="3611"/>
                </a:lnTo>
                <a:lnTo>
                  <a:pt x="377" y="3642"/>
                </a:lnTo>
                <a:lnTo>
                  <a:pt x="342" y="3669"/>
                </a:lnTo>
                <a:lnTo>
                  <a:pt x="313" y="3691"/>
                </a:lnTo>
                <a:lnTo>
                  <a:pt x="311" y="3689"/>
                </a:lnTo>
                <a:lnTo>
                  <a:pt x="306" y="3677"/>
                </a:lnTo>
                <a:lnTo>
                  <a:pt x="295" y="3657"/>
                </a:lnTo>
                <a:lnTo>
                  <a:pt x="280" y="3631"/>
                </a:lnTo>
                <a:lnTo>
                  <a:pt x="262" y="3602"/>
                </a:lnTo>
                <a:lnTo>
                  <a:pt x="242" y="3567"/>
                </a:lnTo>
                <a:lnTo>
                  <a:pt x="220" y="3529"/>
                </a:lnTo>
                <a:lnTo>
                  <a:pt x="197" y="3487"/>
                </a:lnTo>
                <a:lnTo>
                  <a:pt x="173" y="3444"/>
                </a:lnTo>
                <a:lnTo>
                  <a:pt x="149" y="3397"/>
                </a:lnTo>
                <a:lnTo>
                  <a:pt x="126" y="3349"/>
                </a:lnTo>
                <a:lnTo>
                  <a:pt x="102" y="3300"/>
                </a:lnTo>
                <a:lnTo>
                  <a:pt x="79" y="3251"/>
                </a:lnTo>
                <a:lnTo>
                  <a:pt x="59" y="3202"/>
                </a:lnTo>
                <a:lnTo>
                  <a:pt x="40" y="3153"/>
                </a:lnTo>
                <a:lnTo>
                  <a:pt x="24" y="3107"/>
                </a:lnTo>
                <a:lnTo>
                  <a:pt x="13" y="3062"/>
                </a:lnTo>
                <a:lnTo>
                  <a:pt x="4" y="3020"/>
                </a:lnTo>
                <a:lnTo>
                  <a:pt x="0" y="2980"/>
                </a:lnTo>
                <a:lnTo>
                  <a:pt x="4" y="2971"/>
                </a:lnTo>
                <a:lnTo>
                  <a:pt x="13" y="2955"/>
                </a:lnTo>
                <a:lnTo>
                  <a:pt x="29" y="2935"/>
                </a:lnTo>
                <a:lnTo>
                  <a:pt x="49" y="2911"/>
                </a:lnTo>
                <a:lnTo>
                  <a:pt x="71" y="2886"/>
                </a:lnTo>
                <a:lnTo>
                  <a:pt x="97" y="2858"/>
                </a:lnTo>
                <a:lnTo>
                  <a:pt x="120" y="2833"/>
                </a:lnTo>
                <a:lnTo>
                  <a:pt x="144" y="2806"/>
                </a:lnTo>
                <a:lnTo>
                  <a:pt x="166" y="2782"/>
                </a:lnTo>
                <a:lnTo>
                  <a:pt x="184" y="2762"/>
                </a:lnTo>
                <a:lnTo>
                  <a:pt x="711" y="2122"/>
                </a:lnTo>
                <a:close/>
                <a:moveTo>
                  <a:pt x="1244" y="0"/>
                </a:moveTo>
                <a:lnTo>
                  <a:pt x="1333" y="4"/>
                </a:lnTo>
                <a:lnTo>
                  <a:pt x="1415" y="13"/>
                </a:lnTo>
                <a:lnTo>
                  <a:pt x="1491" y="29"/>
                </a:lnTo>
                <a:lnTo>
                  <a:pt x="1560" y="51"/>
                </a:lnTo>
                <a:lnTo>
                  <a:pt x="1626" y="78"/>
                </a:lnTo>
                <a:lnTo>
                  <a:pt x="1686" y="111"/>
                </a:lnTo>
                <a:lnTo>
                  <a:pt x="1740" y="149"/>
                </a:lnTo>
                <a:lnTo>
                  <a:pt x="1791" y="193"/>
                </a:lnTo>
                <a:lnTo>
                  <a:pt x="1839" y="238"/>
                </a:lnTo>
                <a:lnTo>
                  <a:pt x="1880" y="289"/>
                </a:lnTo>
                <a:lnTo>
                  <a:pt x="1920" y="342"/>
                </a:lnTo>
                <a:lnTo>
                  <a:pt x="1957" y="398"/>
                </a:lnTo>
                <a:lnTo>
                  <a:pt x="1989" y="457"/>
                </a:lnTo>
                <a:lnTo>
                  <a:pt x="2020" y="517"/>
                </a:lnTo>
                <a:lnTo>
                  <a:pt x="2049" y="578"/>
                </a:lnTo>
                <a:lnTo>
                  <a:pt x="2077" y="642"/>
                </a:lnTo>
                <a:lnTo>
                  <a:pt x="2097" y="693"/>
                </a:lnTo>
                <a:lnTo>
                  <a:pt x="2117" y="746"/>
                </a:lnTo>
                <a:lnTo>
                  <a:pt x="2135" y="802"/>
                </a:lnTo>
                <a:lnTo>
                  <a:pt x="2153" y="858"/>
                </a:lnTo>
                <a:lnTo>
                  <a:pt x="2166" y="917"/>
                </a:lnTo>
                <a:lnTo>
                  <a:pt x="2177" y="973"/>
                </a:lnTo>
                <a:lnTo>
                  <a:pt x="2180" y="1029"/>
                </a:lnTo>
                <a:lnTo>
                  <a:pt x="2180" y="1082"/>
                </a:lnTo>
                <a:lnTo>
                  <a:pt x="2171" y="1133"/>
                </a:lnTo>
                <a:lnTo>
                  <a:pt x="2144" y="1238"/>
                </a:lnTo>
                <a:lnTo>
                  <a:pt x="2111" y="1335"/>
                </a:lnTo>
                <a:lnTo>
                  <a:pt x="2073" y="1427"/>
                </a:lnTo>
                <a:lnTo>
                  <a:pt x="2029" y="1515"/>
                </a:lnTo>
                <a:lnTo>
                  <a:pt x="1984" y="1597"/>
                </a:lnTo>
                <a:lnTo>
                  <a:pt x="1960" y="1640"/>
                </a:lnTo>
                <a:lnTo>
                  <a:pt x="1937" y="1682"/>
                </a:lnTo>
                <a:lnTo>
                  <a:pt x="1911" y="1724"/>
                </a:lnTo>
                <a:lnTo>
                  <a:pt x="1884" y="1769"/>
                </a:lnTo>
                <a:lnTo>
                  <a:pt x="1851" y="1817"/>
                </a:lnTo>
                <a:lnTo>
                  <a:pt x="1844" y="1817"/>
                </a:lnTo>
                <a:lnTo>
                  <a:pt x="1404" y="1240"/>
                </a:lnTo>
                <a:lnTo>
                  <a:pt x="1449" y="1182"/>
                </a:lnTo>
                <a:lnTo>
                  <a:pt x="1495" y="1120"/>
                </a:lnTo>
                <a:lnTo>
                  <a:pt x="1539" y="1055"/>
                </a:lnTo>
                <a:lnTo>
                  <a:pt x="1579" y="987"/>
                </a:lnTo>
                <a:lnTo>
                  <a:pt x="1611" y="917"/>
                </a:lnTo>
                <a:lnTo>
                  <a:pt x="1626" y="862"/>
                </a:lnTo>
                <a:lnTo>
                  <a:pt x="1639" y="811"/>
                </a:lnTo>
                <a:lnTo>
                  <a:pt x="1651" y="757"/>
                </a:lnTo>
                <a:lnTo>
                  <a:pt x="1582" y="702"/>
                </a:lnTo>
                <a:lnTo>
                  <a:pt x="1511" y="658"/>
                </a:lnTo>
                <a:lnTo>
                  <a:pt x="1442" y="627"/>
                </a:lnTo>
                <a:lnTo>
                  <a:pt x="1375" y="607"/>
                </a:lnTo>
                <a:lnTo>
                  <a:pt x="1308" y="597"/>
                </a:lnTo>
                <a:lnTo>
                  <a:pt x="1244" y="597"/>
                </a:lnTo>
                <a:lnTo>
                  <a:pt x="1180" y="606"/>
                </a:lnTo>
                <a:lnTo>
                  <a:pt x="1119" y="622"/>
                </a:lnTo>
                <a:lnTo>
                  <a:pt x="1060" y="646"/>
                </a:lnTo>
                <a:lnTo>
                  <a:pt x="1046" y="653"/>
                </a:lnTo>
                <a:lnTo>
                  <a:pt x="1028" y="667"/>
                </a:lnTo>
                <a:lnTo>
                  <a:pt x="1009" y="684"/>
                </a:lnTo>
                <a:lnTo>
                  <a:pt x="989" y="704"/>
                </a:lnTo>
                <a:lnTo>
                  <a:pt x="969" y="724"/>
                </a:lnTo>
                <a:lnTo>
                  <a:pt x="953" y="742"/>
                </a:lnTo>
                <a:lnTo>
                  <a:pt x="940" y="760"/>
                </a:lnTo>
                <a:lnTo>
                  <a:pt x="931" y="773"/>
                </a:lnTo>
                <a:lnTo>
                  <a:pt x="928" y="795"/>
                </a:lnTo>
                <a:lnTo>
                  <a:pt x="931" y="818"/>
                </a:lnTo>
                <a:lnTo>
                  <a:pt x="940" y="844"/>
                </a:lnTo>
                <a:lnTo>
                  <a:pt x="949" y="869"/>
                </a:lnTo>
                <a:lnTo>
                  <a:pt x="960" y="891"/>
                </a:lnTo>
                <a:lnTo>
                  <a:pt x="968" y="909"/>
                </a:lnTo>
                <a:lnTo>
                  <a:pt x="1004" y="989"/>
                </a:lnTo>
                <a:lnTo>
                  <a:pt x="1049" y="1067"/>
                </a:lnTo>
                <a:lnTo>
                  <a:pt x="1100" y="1142"/>
                </a:lnTo>
                <a:lnTo>
                  <a:pt x="1153" y="1213"/>
                </a:lnTo>
                <a:lnTo>
                  <a:pt x="1209" y="1284"/>
                </a:lnTo>
                <a:lnTo>
                  <a:pt x="1264" y="1353"/>
                </a:lnTo>
                <a:lnTo>
                  <a:pt x="1317" y="1422"/>
                </a:lnTo>
                <a:lnTo>
                  <a:pt x="1486" y="1644"/>
                </a:lnTo>
                <a:lnTo>
                  <a:pt x="1659" y="1864"/>
                </a:lnTo>
                <a:lnTo>
                  <a:pt x="1835" y="2080"/>
                </a:lnTo>
                <a:lnTo>
                  <a:pt x="2011" y="2298"/>
                </a:lnTo>
                <a:lnTo>
                  <a:pt x="2184" y="2517"/>
                </a:lnTo>
                <a:lnTo>
                  <a:pt x="2557" y="2966"/>
                </a:lnTo>
                <a:lnTo>
                  <a:pt x="2564" y="2991"/>
                </a:lnTo>
                <a:lnTo>
                  <a:pt x="2568" y="3020"/>
                </a:lnTo>
                <a:lnTo>
                  <a:pt x="2566" y="3055"/>
                </a:lnTo>
                <a:lnTo>
                  <a:pt x="2560" y="3089"/>
                </a:lnTo>
                <a:lnTo>
                  <a:pt x="2555" y="3126"/>
                </a:lnTo>
                <a:lnTo>
                  <a:pt x="2546" y="3157"/>
                </a:lnTo>
                <a:lnTo>
                  <a:pt x="2540" y="3186"/>
                </a:lnTo>
                <a:lnTo>
                  <a:pt x="2531" y="3224"/>
                </a:lnTo>
                <a:lnTo>
                  <a:pt x="2520" y="3271"/>
                </a:lnTo>
                <a:lnTo>
                  <a:pt x="2506" y="3324"/>
                </a:lnTo>
                <a:lnTo>
                  <a:pt x="2489" y="3382"/>
                </a:lnTo>
                <a:lnTo>
                  <a:pt x="2473" y="3442"/>
                </a:lnTo>
                <a:lnTo>
                  <a:pt x="2453" y="3502"/>
                </a:lnTo>
                <a:lnTo>
                  <a:pt x="2433" y="3560"/>
                </a:lnTo>
                <a:lnTo>
                  <a:pt x="2411" y="3615"/>
                </a:lnTo>
                <a:lnTo>
                  <a:pt x="2389" y="3664"/>
                </a:lnTo>
                <a:lnTo>
                  <a:pt x="2368" y="3704"/>
                </a:lnTo>
                <a:lnTo>
                  <a:pt x="2344" y="3735"/>
                </a:lnTo>
                <a:lnTo>
                  <a:pt x="2320" y="3753"/>
                </a:lnTo>
                <a:lnTo>
                  <a:pt x="2297" y="3758"/>
                </a:lnTo>
                <a:lnTo>
                  <a:pt x="2273" y="3753"/>
                </a:lnTo>
                <a:lnTo>
                  <a:pt x="2248" y="3740"/>
                </a:lnTo>
                <a:lnTo>
                  <a:pt x="2222" y="3722"/>
                </a:lnTo>
                <a:lnTo>
                  <a:pt x="2199" y="3698"/>
                </a:lnTo>
                <a:lnTo>
                  <a:pt x="2177" y="3673"/>
                </a:lnTo>
                <a:lnTo>
                  <a:pt x="2155" y="3647"/>
                </a:lnTo>
                <a:lnTo>
                  <a:pt x="2137" y="3622"/>
                </a:lnTo>
                <a:lnTo>
                  <a:pt x="2120" y="3602"/>
                </a:lnTo>
                <a:lnTo>
                  <a:pt x="2108" y="3586"/>
                </a:lnTo>
                <a:lnTo>
                  <a:pt x="1971" y="3418"/>
                </a:lnTo>
                <a:lnTo>
                  <a:pt x="1829" y="3253"/>
                </a:lnTo>
                <a:lnTo>
                  <a:pt x="1689" y="3086"/>
                </a:lnTo>
                <a:lnTo>
                  <a:pt x="1551" y="2917"/>
                </a:lnTo>
                <a:lnTo>
                  <a:pt x="1428" y="2758"/>
                </a:lnTo>
                <a:lnTo>
                  <a:pt x="1304" y="2600"/>
                </a:lnTo>
                <a:lnTo>
                  <a:pt x="1180" y="2444"/>
                </a:lnTo>
                <a:lnTo>
                  <a:pt x="1059" y="2284"/>
                </a:lnTo>
                <a:lnTo>
                  <a:pt x="940" y="2122"/>
                </a:lnTo>
                <a:lnTo>
                  <a:pt x="824" y="1957"/>
                </a:lnTo>
                <a:lnTo>
                  <a:pt x="711" y="1786"/>
                </a:lnTo>
                <a:lnTo>
                  <a:pt x="604" y="1609"/>
                </a:lnTo>
                <a:lnTo>
                  <a:pt x="568" y="1544"/>
                </a:lnTo>
                <a:lnTo>
                  <a:pt x="533" y="1477"/>
                </a:lnTo>
                <a:lnTo>
                  <a:pt x="500" y="1409"/>
                </a:lnTo>
                <a:lnTo>
                  <a:pt x="473" y="1340"/>
                </a:lnTo>
                <a:lnTo>
                  <a:pt x="451" y="1267"/>
                </a:lnTo>
                <a:lnTo>
                  <a:pt x="433" y="1195"/>
                </a:lnTo>
                <a:lnTo>
                  <a:pt x="422" y="1120"/>
                </a:lnTo>
                <a:lnTo>
                  <a:pt x="417" y="1042"/>
                </a:lnTo>
                <a:lnTo>
                  <a:pt x="419" y="962"/>
                </a:lnTo>
                <a:lnTo>
                  <a:pt x="429" y="880"/>
                </a:lnTo>
                <a:lnTo>
                  <a:pt x="448" y="795"/>
                </a:lnTo>
                <a:lnTo>
                  <a:pt x="477" y="706"/>
                </a:lnTo>
                <a:lnTo>
                  <a:pt x="513" y="613"/>
                </a:lnTo>
                <a:lnTo>
                  <a:pt x="559" y="524"/>
                </a:lnTo>
                <a:lnTo>
                  <a:pt x="608" y="440"/>
                </a:lnTo>
                <a:lnTo>
                  <a:pt x="660" y="360"/>
                </a:lnTo>
                <a:lnTo>
                  <a:pt x="717" y="286"/>
                </a:lnTo>
                <a:lnTo>
                  <a:pt x="762" y="231"/>
                </a:lnTo>
                <a:lnTo>
                  <a:pt x="815" y="180"/>
                </a:lnTo>
                <a:lnTo>
                  <a:pt x="873" y="133"/>
                </a:lnTo>
                <a:lnTo>
                  <a:pt x="937" y="91"/>
                </a:lnTo>
                <a:lnTo>
                  <a:pt x="1006" y="55"/>
                </a:lnTo>
                <a:lnTo>
                  <a:pt x="1080" y="29"/>
                </a:lnTo>
                <a:lnTo>
                  <a:pt x="1244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64" name="Oval 1">
            <a:extLst>
              <a:ext uri="{FF2B5EF4-FFF2-40B4-BE49-F238E27FC236}">
                <a16:creationId xmlns:a16="http://schemas.microsoft.com/office/drawing/2014/main" id="{4B138912-A59A-4C31-A487-24FE333E19F1}"/>
              </a:ext>
            </a:extLst>
          </p:cNvPr>
          <p:cNvSpPr/>
          <p:nvPr/>
        </p:nvSpPr>
        <p:spPr>
          <a:xfrm>
            <a:off x="8373665" y="602219"/>
            <a:ext cx="342296" cy="342295"/>
          </a:xfrm>
          <a:custGeom>
            <a:avLst/>
            <a:gdLst/>
            <a:ahLst/>
            <a:cxnLst/>
            <a:rect l="l" t="t" r="r" b="b"/>
            <a:pathLst>
              <a:path w="3848188" h="3848188">
                <a:moveTo>
                  <a:pt x="1531053" y="504131"/>
                </a:moveTo>
                <a:lnTo>
                  <a:pt x="1531053" y="1481511"/>
                </a:lnTo>
                <a:lnTo>
                  <a:pt x="553673" y="1481511"/>
                </a:lnTo>
                <a:lnTo>
                  <a:pt x="553673" y="2263055"/>
                </a:lnTo>
                <a:lnTo>
                  <a:pt x="1531053" y="2263055"/>
                </a:lnTo>
                <a:lnTo>
                  <a:pt x="1531053" y="3240435"/>
                </a:lnTo>
                <a:lnTo>
                  <a:pt x="2312597" y="3240435"/>
                </a:lnTo>
                <a:lnTo>
                  <a:pt x="2312597" y="2263055"/>
                </a:lnTo>
                <a:lnTo>
                  <a:pt x="3289977" y="2263055"/>
                </a:lnTo>
                <a:lnTo>
                  <a:pt x="3289977" y="1481511"/>
                </a:lnTo>
                <a:lnTo>
                  <a:pt x="2312597" y="1481511"/>
                </a:lnTo>
                <a:lnTo>
                  <a:pt x="2312597" y="504131"/>
                </a:lnTo>
                <a:close/>
                <a:moveTo>
                  <a:pt x="1924094" y="0"/>
                </a:moveTo>
                <a:cubicBezTo>
                  <a:pt x="2986742" y="0"/>
                  <a:pt x="3848188" y="861446"/>
                  <a:pt x="3848188" y="1924094"/>
                </a:cubicBezTo>
                <a:cubicBezTo>
                  <a:pt x="3848188" y="2986742"/>
                  <a:pt x="2986742" y="3848188"/>
                  <a:pt x="1924094" y="3848188"/>
                </a:cubicBezTo>
                <a:cubicBezTo>
                  <a:pt x="861446" y="3848188"/>
                  <a:pt x="0" y="2986742"/>
                  <a:pt x="0" y="1924094"/>
                </a:cubicBezTo>
                <a:cubicBezTo>
                  <a:pt x="0" y="861446"/>
                  <a:pt x="861446" y="0"/>
                  <a:pt x="1924094" y="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5" name="Donut 3">
            <a:extLst>
              <a:ext uri="{FF2B5EF4-FFF2-40B4-BE49-F238E27FC236}">
                <a16:creationId xmlns:a16="http://schemas.microsoft.com/office/drawing/2014/main" id="{A81EB1AF-83C2-42B5-B6BB-451D69684992}"/>
              </a:ext>
            </a:extLst>
          </p:cNvPr>
          <p:cNvSpPr/>
          <p:nvPr/>
        </p:nvSpPr>
        <p:spPr>
          <a:xfrm rot="2542585">
            <a:off x="10085046" y="6173868"/>
            <a:ext cx="214889" cy="409323"/>
          </a:xfrm>
          <a:custGeom>
            <a:avLst/>
            <a:gdLst/>
            <a:ahLst/>
            <a:cxnLst/>
            <a:rect l="l" t="t" r="r" b="b"/>
            <a:pathLst>
              <a:path w="2073250" h="3949150">
                <a:moveTo>
                  <a:pt x="1279271" y="2220875"/>
                </a:moveTo>
                <a:lnTo>
                  <a:pt x="1285176" y="2794045"/>
                </a:lnTo>
                <a:lnTo>
                  <a:pt x="1962603" y="2794045"/>
                </a:lnTo>
                <a:lnTo>
                  <a:pt x="1962603" y="3261227"/>
                </a:lnTo>
                <a:lnTo>
                  <a:pt x="1289989" y="3261228"/>
                </a:lnTo>
                <a:lnTo>
                  <a:pt x="1297029" y="3944670"/>
                </a:lnTo>
                <a:lnTo>
                  <a:pt x="795159" y="3949150"/>
                </a:lnTo>
                <a:lnTo>
                  <a:pt x="788072" y="3261227"/>
                </a:lnTo>
                <a:lnTo>
                  <a:pt x="110647" y="3261227"/>
                </a:lnTo>
                <a:lnTo>
                  <a:pt x="110647" y="2794045"/>
                </a:lnTo>
                <a:lnTo>
                  <a:pt x="783259" y="2794045"/>
                </a:lnTo>
                <a:lnTo>
                  <a:pt x="777401" y="2225354"/>
                </a:lnTo>
                <a:close/>
                <a:moveTo>
                  <a:pt x="1036626" y="518312"/>
                </a:moveTo>
                <a:cubicBezTo>
                  <a:pt x="750370" y="518312"/>
                  <a:pt x="518313" y="753722"/>
                  <a:pt x="518313" y="1044116"/>
                </a:cubicBezTo>
                <a:cubicBezTo>
                  <a:pt x="518313" y="1334510"/>
                  <a:pt x="750370" y="1569920"/>
                  <a:pt x="1036626" y="1569920"/>
                </a:cubicBezTo>
                <a:cubicBezTo>
                  <a:pt x="1322882" y="1569920"/>
                  <a:pt x="1554939" y="1334510"/>
                  <a:pt x="1554939" y="1044116"/>
                </a:cubicBezTo>
                <a:cubicBezTo>
                  <a:pt x="1554939" y="753722"/>
                  <a:pt x="1322882" y="518312"/>
                  <a:pt x="1036626" y="518312"/>
                </a:cubicBezTo>
                <a:close/>
                <a:moveTo>
                  <a:pt x="1036625" y="0"/>
                </a:moveTo>
                <a:cubicBezTo>
                  <a:pt x="1609137" y="0"/>
                  <a:pt x="2073250" y="467467"/>
                  <a:pt x="2073250" y="1044116"/>
                </a:cubicBezTo>
                <a:cubicBezTo>
                  <a:pt x="2073250" y="1620765"/>
                  <a:pt x="1609137" y="2088232"/>
                  <a:pt x="1036625" y="2088232"/>
                </a:cubicBezTo>
                <a:cubicBezTo>
                  <a:pt x="464113" y="2088232"/>
                  <a:pt x="0" y="1620765"/>
                  <a:pt x="0" y="1044116"/>
                </a:cubicBezTo>
                <a:cubicBezTo>
                  <a:pt x="0" y="467467"/>
                  <a:pt x="464113" y="0"/>
                  <a:pt x="1036625" y="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66" name="Rounded Rectangle 8">
            <a:extLst>
              <a:ext uri="{FF2B5EF4-FFF2-40B4-BE49-F238E27FC236}">
                <a16:creationId xmlns:a16="http://schemas.microsoft.com/office/drawing/2014/main" id="{9AC3A9A8-93BF-4A70-BCB3-89A34C8C3A14}"/>
              </a:ext>
            </a:extLst>
          </p:cNvPr>
          <p:cNvSpPr/>
          <p:nvPr/>
        </p:nvSpPr>
        <p:spPr>
          <a:xfrm>
            <a:off x="5318933" y="3416531"/>
            <a:ext cx="302313" cy="228108"/>
          </a:xfrm>
          <a:custGeom>
            <a:avLst/>
            <a:gdLst/>
            <a:ahLst/>
            <a:cxnLst/>
            <a:rect l="l" t="t" r="r" b="b"/>
            <a:pathLst>
              <a:path w="3960440" h="2988329">
                <a:moveTo>
                  <a:pt x="1906134" y="1614050"/>
                </a:moveTo>
                <a:cubicBezTo>
                  <a:pt x="1848735" y="1614050"/>
                  <a:pt x="1802205" y="1659775"/>
                  <a:pt x="1802205" y="1716180"/>
                </a:cubicBezTo>
                <a:lnTo>
                  <a:pt x="1802205" y="1952130"/>
                </a:lnTo>
                <a:lnTo>
                  <a:pt x="1562097" y="1952130"/>
                </a:lnTo>
                <a:cubicBezTo>
                  <a:pt x="1504698" y="1952130"/>
                  <a:pt x="1458167" y="1997855"/>
                  <a:pt x="1458167" y="2054260"/>
                </a:cubicBezTo>
                <a:lnTo>
                  <a:pt x="1458167" y="2188080"/>
                </a:lnTo>
                <a:cubicBezTo>
                  <a:pt x="1458167" y="2244485"/>
                  <a:pt x="1504698" y="2290210"/>
                  <a:pt x="1562097" y="2290210"/>
                </a:cubicBezTo>
                <a:lnTo>
                  <a:pt x="1802205" y="2290210"/>
                </a:lnTo>
                <a:lnTo>
                  <a:pt x="1802205" y="2526160"/>
                </a:lnTo>
                <a:cubicBezTo>
                  <a:pt x="1802205" y="2582565"/>
                  <a:pt x="1848735" y="2628290"/>
                  <a:pt x="1906134" y="2628290"/>
                </a:cubicBezTo>
                <a:lnTo>
                  <a:pt x="2042312" y="2628290"/>
                </a:lnTo>
                <a:cubicBezTo>
                  <a:pt x="2099711" y="2628290"/>
                  <a:pt x="2146242" y="2582565"/>
                  <a:pt x="2146242" y="2526160"/>
                </a:cubicBezTo>
                <a:lnTo>
                  <a:pt x="2146242" y="2290210"/>
                </a:lnTo>
                <a:lnTo>
                  <a:pt x="2386349" y="2290210"/>
                </a:lnTo>
                <a:cubicBezTo>
                  <a:pt x="2443749" y="2290210"/>
                  <a:pt x="2490279" y="2244485"/>
                  <a:pt x="2490279" y="2188080"/>
                </a:cubicBezTo>
                <a:lnTo>
                  <a:pt x="2490279" y="2054260"/>
                </a:lnTo>
                <a:cubicBezTo>
                  <a:pt x="2490279" y="1997855"/>
                  <a:pt x="2443749" y="1952130"/>
                  <a:pt x="2386349" y="1952130"/>
                </a:cubicBezTo>
                <a:lnTo>
                  <a:pt x="2146242" y="1952130"/>
                </a:lnTo>
                <a:lnTo>
                  <a:pt x="2146242" y="1716180"/>
                </a:lnTo>
                <a:cubicBezTo>
                  <a:pt x="2146242" y="1659775"/>
                  <a:pt x="2099711" y="1614050"/>
                  <a:pt x="2042312" y="1614050"/>
                </a:cubicBezTo>
                <a:close/>
                <a:moveTo>
                  <a:pt x="0" y="1368149"/>
                </a:moveTo>
                <a:lnTo>
                  <a:pt x="3960440" y="1368149"/>
                </a:lnTo>
                <a:lnTo>
                  <a:pt x="3960440" y="2489988"/>
                </a:lnTo>
                <a:cubicBezTo>
                  <a:pt x="3960440" y="2765214"/>
                  <a:pt x="3737325" y="2988329"/>
                  <a:pt x="3462099" y="2988329"/>
                </a:cubicBezTo>
                <a:lnTo>
                  <a:pt x="498341" y="2988329"/>
                </a:lnTo>
                <a:cubicBezTo>
                  <a:pt x="223115" y="2988329"/>
                  <a:pt x="0" y="2765214"/>
                  <a:pt x="0" y="2489988"/>
                </a:cubicBezTo>
                <a:close/>
                <a:moveTo>
                  <a:pt x="1399199" y="277487"/>
                </a:moveTo>
                <a:cubicBezTo>
                  <a:pt x="1340514" y="277487"/>
                  <a:pt x="1292941" y="325060"/>
                  <a:pt x="1292941" y="383745"/>
                </a:cubicBezTo>
                <a:lnTo>
                  <a:pt x="1292941" y="684073"/>
                </a:lnTo>
                <a:lnTo>
                  <a:pt x="2667496" y="684073"/>
                </a:lnTo>
                <a:lnTo>
                  <a:pt x="2667496" y="383745"/>
                </a:lnTo>
                <a:cubicBezTo>
                  <a:pt x="2667496" y="325060"/>
                  <a:pt x="2619923" y="277487"/>
                  <a:pt x="2561238" y="277487"/>
                </a:cubicBezTo>
                <a:close/>
                <a:moveTo>
                  <a:pt x="1139543" y="0"/>
                </a:moveTo>
                <a:lnTo>
                  <a:pt x="2820896" y="0"/>
                </a:lnTo>
                <a:cubicBezTo>
                  <a:pt x="2920320" y="0"/>
                  <a:pt x="3000919" y="80599"/>
                  <a:pt x="3000919" y="180023"/>
                </a:cubicBezTo>
                <a:lnTo>
                  <a:pt x="3000919" y="684073"/>
                </a:lnTo>
                <a:lnTo>
                  <a:pt x="3462099" y="684073"/>
                </a:lnTo>
                <a:cubicBezTo>
                  <a:pt x="3727111" y="684073"/>
                  <a:pt x="3943808" y="890935"/>
                  <a:pt x="3957387" y="1152125"/>
                </a:cubicBezTo>
                <a:lnTo>
                  <a:pt x="3053" y="1152125"/>
                </a:lnTo>
                <a:cubicBezTo>
                  <a:pt x="16632" y="890935"/>
                  <a:pt x="233329" y="684073"/>
                  <a:pt x="498341" y="684073"/>
                </a:cubicBezTo>
                <a:lnTo>
                  <a:pt x="959520" y="684073"/>
                </a:lnTo>
                <a:lnTo>
                  <a:pt x="959520" y="180023"/>
                </a:lnTo>
                <a:cubicBezTo>
                  <a:pt x="959520" y="80599"/>
                  <a:pt x="1040119" y="0"/>
                  <a:pt x="1139543" y="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Arial" pitchFamily="34" charset="0"/>
              <a:cs typeface="Arial" pitchFamily="34" charset="0"/>
            </a:endParaRPr>
          </a:p>
        </p:txBody>
      </p:sp>
      <p:sp>
        <p:nvSpPr>
          <p:cNvPr id="67" name="Heart 3">
            <a:extLst>
              <a:ext uri="{FF2B5EF4-FFF2-40B4-BE49-F238E27FC236}">
                <a16:creationId xmlns:a16="http://schemas.microsoft.com/office/drawing/2014/main" id="{32987128-419D-442D-8650-0B73A016B046}"/>
              </a:ext>
            </a:extLst>
          </p:cNvPr>
          <p:cNvSpPr>
            <a:spLocks noChangeAspect="1"/>
          </p:cNvSpPr>
          <p:nvPr/>
        </p:nvSpPr>
        <p:spPr>
          <a:xfrm>
            <a:off x="11506328" y="936972"/>
            <a:ext cx="302279" cy="273557"/>
          </a:xfrm>
          <a:custGeom>
            <a:avLst/>
            <a:gdLst/>
            <a:ahLst/>
            <a:cxnLst/>
            <a:rect l="l" t="t" r="r" b="b"/>
            <a:pathLst>
              <a:path w="3971393" h="3594045">
                <a:moveTo>
                  <a:pt x="2284446" y="942229"/>
                </a:moveTo>
                <a:cubicBezTo>
                  <a:pt x="2231718" y="946666"/>
                  <a:pt x="2184212" y="981897"/>
                  <a:pt x="2166723" y="1035351"/>
                </a:cubicBezTo>
                <a:lnTo>
                  <a:pt x="1818705" y="2099054"/>
                </a:lnTo>
                <a:lnTo>
                  <a:pt x="1630896" y="1461099"/>
                </a:lnTo>
                <a:cubicBezTo>
                  <a:pt x="1625536" y="1442893"/>
                  <a:pt x="1616698" y="1426659"/>
                  <a:pt x="1605222" y="1412988"/>
                </a:cubicBezTo>
                <a:cubicBezTo>
                  <a:pt x="1592838" y="1372092"/>
                  <a:pt x="1559535" y="1339590"/>
                  <a:pt x="1515200" y="1327710"/>
                </a:cubicBezTo>
                <a:cubicBezTo>
                  <a:pt x="1442764" y="1308302"/>
                  <a:pt x="1368310" y="1351289"/>
                  <a:pt x="1348901" y="1423723"/>
                </a:cubicBezTo>
                <a:lnTo>
                  <a:pt x="1175574" y="2070589"/>
                </a:lnTo>
                <a:lnTo>
                  <a:pt x="887391" y="2070589"/>
                </a:lnTo>
                <a:cubicBezTo>
                  <a:pt x="812401" y="2070589"/>
                  <a:pt x="751610" y="2131382"/>
                  <a:pt x="751610" y="2206372"/>
                </a:cubicBezTo>
                <a:cubicBezTo>
                  <a:pt x="751609" y="2281361"/>
                  <a:pt x="812402" y="2342153"/>
                  <a:pt x="887391" y="2342154"/>
                </a:cubicBezTo>
                <a:lnTo>
                  <a:pt x="1266160" y="2342154"/>
                </a:lnTo>
                <a:cubicBezTo>
                  <a:pt x="1309243" y="2342153"/>
                  <a:pt x="1347639" y="2322088"/>
                  <a:pt x="1370869" y="2289485"/>
                </a:cubicBezTo>
                <a:cubicBezTo>
                  <a:pt x="1392914" y="2274134"/>
                  <a:pt x="1408463" y="2250677"/>
                  <a:pt x="1415910" y="2222885"/>
                </a:cubicBezTo>
                <a:lnTo>
                  <a:pt x="1490320" y="1945186"/>
                </a:lnTo>
                <a:lnTo>
                  <a:pt x="1661817" y="2527729"/>
                </a:lnTo>
                <a:cubicBezTo>
                  <a:pt x="1680716" y="2591927"/>
                  <a:pt x="1742866" y="2631605"/>
                  <a:pt x="1806849" y="2621696"/>
                </a:cubicBezTo>
                <a:cubicBezTo>
                  <a:pt x="1873057" y="2637495"/>
                  <a:pt x="1940784" y="2599243"/>
                  <a:pt x="1962449" y="2533025"/>
                </a:cubicBezTo>
                <a:lnTo>
                  <a:pt x="2291633" y="1526890"/>
                </a:lnTo>
                <a:lnTo>
                  <a:pt x="2478124" y="2222886"/>
                </a:lnTo>
                <a:cubicBezTo>
                  <a:pt x="2491725" y="2273643"/>
                  <a:pt x="2532355" y="2309941"/>
                  <a:pt x="2580723" y="2318869"/>
                </a:cubicBezTo>
                <a:cubicBezTo>
                  <a:pt x="2600453" y="2334375"/>
                  <a:pt x="2625460" y="2342152"/>
                  <a:pt x="2652283" y="2342153"/>
                </a:cubicBezTo>
                <a:lnTo>
                  <a:pt x="3058108" y="2342153"/>
                </a:lnTo>
                <a:cubicBezTo>
                  <a:pt x="3133099" y="2342153"/>
                  <a:pt x="3193891" y="2281360"/>
                  <a:pt x="3193891" y="2206371"/>
                </a:cubicBezTo>
                <a:cubicBezTo>
                  <a:pt x="3193890" y="2131381"/>
                  <a:pt x="3133099" y="2070589"/>
                  <a:pt x="3058108" y="2070588"/>
                </a:cubicBezTo>
                <a:lnTo>
                  <a:pt x="2718460" y="2070589"/>
                </a:lnTo>
                <a:lnTo>
                  <a:pt x="2455970" y="1090961"/>
                </a:lnTo>
                <a:cubicBezTo>
                  <a:pt x="2449895" y="1068289"/>
                  <a:pt x="2438427" y="1048501"/>
                  <a:pt x="2421928" y="1033927"/>
                </a:cubicBezTo>
                <a:cubicBezTo>
                  <a:pt x="2410672" y="994460"/>
                  <a:pt x="2379946" y="962248"/>
                  <a:pt x="2337996" y="948523"/>
                </a:cubicBezTo>
                <a:cubicBezTo>
                  <a:pt x="2320178" y="942693"/>
                  <a:pt x="2302022" y="940751"/>
                  <a:pt x="2284446" y="942229"/>
                </a:cubicBezTo>
                <a:close/>
                <a:moveTo>
                  <a:pt x="941190" y="119"/>
                </a:moveTo>
                <a:cubicBezTo>
                  <a:pt x="1335246" y="6449"/>
                  <a:pt x="1754682" y="267656"/>
                  <a:pt x="1985697" y="864700"/>
                </a:cubicBezTo>
                <a:cubicBezTo>
                  <a:pt x="2807082" y="-1258124"/>
                  <a:pt x="6010484" y="864700"/>
                  <a:pt x="1985697" y="3594045"/>
                </a:cubicBezTo>
                <a:cubicBezTo>
                  <a:pt x="-907119" y="1632328"/>
                  <a:pt x="-65842" y="-16059"/>
                  <a:pt x="941190" y="119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Round Same Side Corner Rectangle 5">
            <a:extLst>
              <a:ext uri="{FF2B5EF4-FFF2-40B4-BE49-F238E27FC236}">
                <a16:creationId xmlns:a16="http://schemas.microsoft.com/office/drawing/2014/main" id="{CD6ECC31-4A48-4D35-93E8-7FC0AF12E0AC}"/>
              </a:ext>
            </a:extLst>
          </p:cNvPr>
          <p:cNvSpPr/>
          <p:nvPr/>
        </p:nvSpPr>
        <p:spPr>
          <a:xfrm>
            <a:off x="9871330" y="103857"/>
            <a:ext cx="352384" cy="247386"/>
          </a:xfrm>
          <a:custGeom>
            <a:avLst/>
            <a:gdLst/>
            <a:ahLst/>
            <a:cxnLst/>
            <a:rect l="l" t="t" r="r" b="b"/>
            <a:pathLst>
              <a:path w="3934890" h="3325069">
                <a:moveTo>
                  <a:pt x="3256955" y="2654903"/>
                </a:moveTo>
                <a:cubicBezTo>
                  <a:pt x="3442016" y="2654903"/>
                  <a:pt x="3592038" y="2804925"/>
                  <a:pt x="3592038" y="2989986"/>
                </a:cubicBezTo>
                <a:cubicBezTo>
                  <a:pt x="3592038" y="3175047"/>
                  <a:pt x="3442016" y="3325069"/>
                  <a:pt x="3256955" y="3325069"/>
                </a:cubicBezTo>
                <a:cubicBezTo>
                  <a:pt x="3071894" y="3325069"/>
                  <a:pt x="2921872" y="3175047"/>
                  <a:pt x="2921872" y="2989986"/>
                </a:cubicBezTo>
                <a:cubicBezTo>
                  <a:pt x="2921872" y="2804925"/>
                  <a:pt x="3071894" y="2654903"/>
                  <a:pt x="3256955" y="2654903"/>
                </a:cubicBezTo>
                <a:close/>
                <a:moveTo>
                  <a:pt x="1163958" y="2654903"/>
                </a:moveTo>
                <a:cubicBezTo>
                  <a:pt x="1349019" y="2654903"/>
                  <a:pt x="1499041" y="2804925"/>
                  <a:pt x="1499041" y="2989986"/>
                </a:cubicBezTo>
                <a:cubicBezTo>
                  <a:pt x="1499041" y="3175047"/>
                  <a:pt x="1349019" y="3325069"/>
                  <a:pt x="1163958" y="3325069"/>
                </a:cubicBezTo>
                <a:cubicBezTo>
                  <a:pt x="978897" y="3325069"/>
                  <a:pt x="828875" y="3175047"/>
                  <a:pt x="828875" y="2989986"/>
                </a:cubicBezTo>
                <a:cubicBezTo>
                  <a:pt x="828875" y="2804925"/>
                  <a:pt x="978897" y="2654903"/>
                  <a:pt x="1163958" y="2654903"/>
                </a:cubicBezTo>
                <a:close/>
                <a:moveTo>
                  <a:pt x="76162" y="2262658"/>
                </a:moveTo>
                <a:lnTo>
                  <a:pt x="3934890" y="2262658"/>
                </a:lnTo>
                <a:lnTo>
                  <a:pt x="3934890" y="2865907"/>
                </a:lnTo>
                <a:lnTo>
                  <a:pt x="3688794" y="2865907"/>
                </a:lnTo>
                <a:cubicBezTo>
                  <a:pt x="3630311" y="2683593"/>
                  <a:pt x="3458928" y="2552630"/>
                  <a:pt x="3256956" y="2552630"/>
                </a:cubicBezTo>
                <a:cubicBezTo>
                  <a:pt x="3054984" y="2552630"/>
                  <a:pt x="2883601" y="2683593"/>
                  <a:pt x="2825119" y="2865907"/>
                </a:cubicBezTo>
                <a:lnTo>
                  <a:pt x="1595797" y="2865907"/>
                </a:lnTo>
                <a:cubicBezTo>
                  <a:pt x="1537314" y="2683593"/>
                  <a:pt x="1365931" y="2552630"/>
                  <a:pt x="1163959" y="2552630"/>
                </a:cubicBezTo>
                <a:cubicBezTo>
                  <a:pt x="952624" y="2552630"/>
                  <a:pt x="774779" y="2696018"/>
                  <a:pt x="724237" y="2891307"/>
                </a:cubicBezTo>
                <a:lnTo>
                  <a:pt x="398213" y="2891307"/>
                </a:lnTo>
                <a:cubicBezTo>
                  <a:pt x="178286" y="2891307"/>
                  <a:pt x="0" y="2713021"/>
                  <a:pt x="0" y="2493094"/>
                </a:cubicBezTo>
                <a:lnTo>
                  <a:pt x="0" y="2267371"/>
                </a:lnTo>
                <a:lnTo>
                  <a:pt x="76162" y="2267371"/>
                </a:lnTo>
                <a:close/>
                <a:moveTo>
                  <a:pt x="940438" y="986308"/>
                </a:moveTo>
                <a:cubicBezTo>
                  <a:pt x="831368" y="986308"/>
                  <a:pt x="742949" y="1041027"/>
                  <a:pt x="742949" y="1108525"/>
                </a:cubicBezTo>
                <a:lnTo>
                  <a:pt x="742949" y="1420858"/>
                </a:lnTo>
                <a:lnTo>
                  <a:pt x="1337996" y="1420858"/>
                </a:lnTo>
                <a:lnTo>
                  <a:pt x="1337996" y="986308"/>
                </a:lnTo>
                <a:close/>
                <a:moveTo>
                  <a:pt x="2566126" y="947333"/>
                </a:moveTo>
                <a:cubicBezTo>
                  <a:pt x="2490968" y="947333"/>
                  <a:pt x="2430039" y="1008262"/>
                  <a:pt x="2430039" y="1083421"/>
                </a:cubicBezTo>
                <a:lnTo>
                  <a:pt x="2430039" y="1283715"/>
                </a:lnTo>
                <a:lnTo>
                  <a:pt x="2240561" y="1283715"/>
                </a:lnTo>
                <a:cubicBezTo>
                  <a:pt x="2165402" y="1283715"/>
                  <a:pt x="2104473" y="1344644"/>
                  <a:pt x="2104473" y="1419803"/>
                </a:cubicBezTo>
                <a:lnTo>
                  <a:pt x="2104473" y="1443548"/>
                </a:lnTo>
                <a:cubicBezTo>
                  <a:pt x="2104473" y="1518707"/>
                  <a:pt x="2165402" y="1579635"/>
                  <a:pt x="2240561" y="1579635"/>
                </a:cubicBezTo>
                <a:lnTo>
                  <a:pt x="2430039" y="1579635"/>
                </a:lnTo>
                <a:lnTo>
                  <a:pt x="2430039" y="1758296"/>
                </a:lnTo>
                <a:cubicBezTo>
                  <a:pt x="2430039" y="1833454"/>
                  <a:pt x="2490968" y="1894383"/>
                  <a:pt x="2566126" y="1894383"/>
                </a:cubicBezTo>
                <a:lnTo>
                  <a:pt x="2589871" y="1894383"/>
                </a:lnTo>
                <a:cubicBezTo>
                  <a:pt x="2665030" y="1894383"/>
                  <a:pt x="2725959" y="1833454"/>
                  <a:pt x="2725959" y="1758296"/>
                </a:cubicBezTo>
                <a:lnTo>
                  <a:pt x="2725959" y="1579635"/>
                </a:lnTo>
                <a:lnTo>
                  <a:pt x="2915437" y="1579635"/>
                </a:lnTo>
                <a:cubicBezTo>
                  <a:pt x="2990595" y="1579635"/>
                  <a:pt x="3051524" y="1518707"/>
                  <a:pt x="3051524" y="1443548"/>
                </a:cubicBezTo>
                <a:lnTo>
                  <a:pt x="3051524" y="1419803"/>
                </a:lnTo>
                <a:cubicBezTo>
                  <a:pt x="3051524" y="1344644"/>
                  <a:pt x="2990595" y="1283715"/>
                  <a:pt x="2915437" y="1283715"/>
                </a:cubicBezTo>
                <a:lnTo>
                  <a:pt x="2725959" y="1283715"/>
                </a:lnTo>
                <a:lnTo>
                  <a:pt x="2725959" y="1083421"/>
                </a:lnTo>
                <a:cubicBezTo>
                  <a:pt x="2725959" y="1008262"/>
                  <a:pt x="2665030" y="947333"/>
                  <a:pt x="2589871" y="947333"/>
                </a:cubicBezTo>
                <a:close/>
                <a:moveTo>
                  <a:pt x="2175584" y="448446"/>
                </a:moveTo>
                <a:lnTo>
                  <a:pt x="2342436" y="448446"/>
                </a:lnTo>
                <a:cubicBezTo>
                  <a:pt x="2365949" y="448446"/>
                  <a:pt x="2385010" y="467507"/>
                  <a:pt x="2385010" y="491020"/>
                </a:cubicBezTo>
                <a:lnTo>
                  <a:pt x="2385010" y="513872"/>
                </a:lnTo>
                <a:cubicBezTo>
                  <a:pt x="2385010" y="537385"/>
                  <a:pt x="2365949" y="556446"/>
                  <a:pt x="2342436" y="556446"/>
                </a:cubicBezTo>
                <a:lnTo>
                  <a:pt x="2175584" y="556446"/>
                </a:lnTo>
                <a:cubicBezTo>
                  <a:pt x="2152071" y="556446"/>
                  <a:pt x="2133010" y="537385"/>
                  <a:pt x="2133010" y="513872"/>
                </a:cubicBezTo>
                <a:lnTo>
                  <a:pt x="2133010" y="491020"/>
                </a:lnTo>
                <a:cubicBezTo>
                  <a:pt x="2133010" y="467507"/>
                  <a:pt x="2152071" y="448446"/>
                  <a:pt x="2175584" y="448446"/>
                </a:cubicBezTo>
                <a:close/>
                <a:moveTo>
                  <a:pt x="1313354" y="439278"/>
                </a:moveTo>
                <a:lnTo>
                  <a:pt x="1480043" y="446666"/>
                </a:lnTo>
                <a:cubicBezTo>
                  <a:pt x="1503533" y="447707"/>
                  <a:pt x="1521731" y="467594"/>
                  <a:pt x="1520690" y="491084"/>
                </a:cubicBezTo>
                <a:lnTo>
                  <a:pt x="1519678" y="513913"/>
                </a:lnTo>
                <a:cubicBezTo>
                  <a:pt x="1518636" y="537403"/>
                  <a:pt x="1498750" y="555601"/>
                  <a:pt x="1475260" y="554560"/>
                </a:cubicBezTo>
                <a:lnTo>
                  <a:pt x="1308572" y="547172"/>
                </a:lnTo>
                <a:cubicBezTo>
                  <a:pt x="1285082" y="546130"/>
                  <a:pt x="1266884" y="526244"/>
                  <a:pt x="1267925" y="502754"/>
                </a:cubicBezTo>
                <a:lnTo>
                  <a:pt x="1268937" y="479925"/>
                </a:lnTo>
                <a:cubicBezTo>
                  <a:pt x="1269978" y="456435"/>
                  <a:pt x="1289864" y="438236"/>
                  <a:pt x="1313354" y="439278"/>
                </a:cubicBezTo>
                <a:close/>
                <a:moveTo>
                  <a:pt x="1782480" y="391192"/>
                </a:moveTo>
                <a:lnTo>
                  <a:pt x="1854488" y="391192"/>
                </a:lnTo>
                <a:cubicBezTo>
                  <a:pt x="1947917" y="391192"/>
                  <a:pt x="2023656" y="466931"/>
                  <a:pt x="2023656" y="560360"/>
                </a:cubicBezTo>
                <a:lnTo>
                  <a:pt x="2023656" y="721195"/>
                </a:lnTo>
                <a:lnTo>
                  <a:pt x="3934890" y="721195"/>
                </a:lnTo>
                <a:lnTo>
                  <a:pt x="3934890" y="2109731"/>
                </a:lnTo>
                <a:lnTo>
                  <a:pt x="14197" y="2109731"/>
                </a:lnTo>
                <a:lnTo>
                  <a:pt x="14197" y="2114574"/>
                </a:lnTo>
                <a:lnTo>
                  <a:pt x="0" y="2114574"/>
                </a:lnTo>
                <a:lnTo>
                  <a:pt x="0" y="1828455"/>
                </a:lnTo>
                <a:cubicBezTo>
                  <a:pt x="0" y="1608528"/>
                  <a:pt x="178286" y="1430242"/>
                  <a:pt x="398213" y="1430242"/>
                </a:cubicBezTo>
                <a:lnTo>
                  <a:pt x="519518" y="1430242"/>
                </a:lnTo>
                <a:lnTo>
                  <a:pt x="519518" y="977203"/>
                </a:lnTo>
                <a:cubicBezTo>
                  <a:pt x="519518" y="876538"/>
                  <a:pt x="601123" y="794933"/>
                  <a:pt x="701788" y="794933"/>
                </a:cubicBezTo>
                <a:lnTo>
                  <a:pt x="1349377" y="794933"/>
                </a:lnTo>
                <a:lnTo>
                  <a:pt x="1349377" y="721195"/>
                </a:lnTo>
                <a:lnTo>
                  <a:pt x="1613312" y="721195"/>
                </a:lnTo>
                <a:lnTo>
                  <a:pt x="1613312" y="560360"/>
                </a:lnTo>
                <a:cubicBezTo>
                  <a:pt x="1613312" y="466931"/>
                  <a:pt x="1689051" y="391192"/>
                  <a:pt x="1782480" y="391192"/>
                </a:cubicBezTo>
                <a:close/>
                <a:moveTo>
                  <a:pt x="2217013" y="121841"/>
                </a:moveTo>
                <a:cubicBezTo>
                  <a:pt x="2228118" y="123263"/>
                  <a:pt x="2238680" y="128922"/>
                  <a:pt x="2246068" y="138480"/>
                </a:cubicBezTo>
                <a:lnTo>
                  <a:pt x="2260428" y="157060"/>
                </a:lnTo>
                <a:cubicBezTo>
                  <a:pt x="2275203" y="176176"/>
                  <a:pt x="2271684" y="203650"/>
                  <a:pt x="2252568" y="218425"/>
                </a:cubicBezTo>
                <a:lnTo>
                  <a:pt x="2122407" y="319028"/>
                </a:lnTo>
                <a:cubicBezTo>
                  <a:pt x="2103291" y="333803"/>
                  <a:pt x="2075817" y="330283"/>
                  <a:pt x="2061042" y="311168"/>
                </a:cubicBezTo>
                <a:lnTo>
                  <a:pt x="2046682" y="292588"/>
                </a:lnTo>
                <a:cubicBezTo>
                  <a:pt x="2031907" y="273472"/>
                  <a:pt x="2035426" y="245997"/>
                  <a:pt x="2054542" y="231223"/>
                </a:cubicBezTo>
                <a:lnTo>
                  <a:pt x="2184703" y="130620"/>
                </a:lnTo>
                <a:cubicBezTo>
                  <a:pt x="2194261" y="123232"/>
                  <a:pt x="2205908" y="120418"/>
                  <a:pt x="2217013" y="121841"/>
                </a:cubicBezTo>
                <a:close/>
                <a:moveTo>
                  <a:pt x="1478016" y="112448"/>
                </a:moveTo>
                <a:cubicBezTo>
                  <a:pt x="1488894" y="113071"/>
                  <a:pt x="1499534" y="117844"/>
                  <a:pt x="1507358" y="126619"/>
                </a:cubicBezTo>
                <a:lnTo>
                  <a:pt x="1618401" y="251155"/>
                </a:lnTo>
                <a:cubicBezTo>
                  <a:pt x="1634050" y="268704"/>
                  <a:pt x="1632508" y="295617"/>
                  <a:pt x="1614958" y="311265"/>
                </a:cubicBezTo>
                <a:lnTo>
                  <a:pt x="1597902" y="326473"/>
                </a:lnTo>
                <a:cubicBezTo>
                  <a:pt x="1580352" y="342122"/>
                  <a:pt x="1553440" y="340580"/>
                  <a:pt x="1537792" y="323030"/>
                </a:cubicBezTo>
                <a:lnTo>
                  <a:pt x="1426749" y="198495"/>
                </a:lnTo>
                <a:cubicBezTo>
                  <a:pt x="1411101" y="180945"/>
                  <a:pt x="1412642" y="154033"/>
                  <a:pt x="1430192" y="138385"/>
                </a:cubicBezTo>
                <a:lnTo>
                  <a:pt x="1447248" y="123176"/>
                </a:lnTo>
                <a:cubicBezTo>
                  <a:pt x="1456023" y="115352"/>
                  <a:pt x="1467139" y="111825"/>
                  <a:pt x="1478016" y="112448"/>
                </a:cubicBezTo>
                <a:close/>
                <a:moveTo>
                  <a:pt x="1837237" y="58"/>
                </a:moveTo>
                <a:lnTo>
                  <a:pt x="1861379" y="1283"/>
                </a:lnTo>
                <a:cubicBezTo>
                  <a:pt x="1886217" y="2543"/>
                  <a:pt x="1905332" y="23700"/>
                  <a:pt x="1904072" y="48538"/>
                </a:cubicBezTo>
                <a:lnTo>
                  <a:pt x="1895868" y="210266"/>
                </a:lnTo>
                <a:cubicBezTo>
                  <a:pt x="1894608" y="235105"/>
                  <a:pt x="1873451" y="254219"/>
                  <a:pt x="1848613" y="252959"/>
                </a:cubicBezTo>
                <a:lnTo>
                  <a:pt x="1824471" y="251735"/>
                </a:lnTo>
                <a:cubicBezTo>
                  <a:pt x="1799633" y="250475"/>
                  <a:pt x="1780518" y="229317"/>
                  <a:pt x="1781778" y="204479"/>
                </a:cubicBezTo>
                <a:lnTo>
                  <a:pt x="1789981" y="42751"/>
                </a:lnTo>
                <a:cubicBezTo>
                  <a:pt x="1791241" y="17913"/>
                  <a:pt x="1812399" y="-1201"/>
                  <a:pt x="1837237" y="58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9" name="Parallelogram 8">
            <a:extLst>
              <a:ext uri="{FF2B5EF4-FFF2-40B4-BE49-F238E27FC236}">
                <a16:creationId xmlns:a16="http://schemas.microsoft.com/office/drawing/2014/main" id="{BB6A5491-F2E6-464E-B45C-AE2256767382}"/>
              </a:ext>
            </a:extLst>
          </p:cNvPr>
          <p:cNvSpPr/>
          <p:nvPr/>
        </p:nvSpPr>
        <p:spPr>
          <a:xfrm>
            <a:off x="6469630" y="2392536"/>
            <a:ext cx="381319" cy="232595"/>
          </a:xfrm>
          <a:custGeom>
            <a:avLst/>
            <a:gdLst/>
            <a:ahLst/>
            <a:cxnLst/>
            <a:rect l="l" t="t" r="r" b="b"/>
            <a:pathLst>
              <a:path w="3990895" h="3087182">
                <a:moveTo>
                  <a:pt x="1740403" y="2573711"/>
                </a:moveTo>
                <a:cubicBezTo>
                  <a:pt x="1526257" y="2580937"/>
                  <a:pt x="1290256" y="2583516"/>
                  <a:pt x="1065139" y="2579843"/>
                </a:cubicBezTo>
                <a:lnTo>
                  <a:pt x="1065139" y="2871158"/>
                </a:lnTo>
                <a:lnTo>
                  <a:pt x="1740403" y="2871158"/>
                </a:lnTo>
                <a:close/>
                <a:moveTo>
                  <a:pt x="3583963" y="1148535"/>
                </a:moveTo>
                <a:cubicBezTo>
                  <a:pt x="3442121" y="1148535"/>
                  <a:pt x="3324432" y="1262284"/>
                  <a:pt x="3303071" y="1411513"/>
                </a:cubicBezTo>
                <a:lnTo>
                  <a:pt x="3604802" y="1436594"/>
                </a:lnTo>
                <a:cubicBezTo>
                  <a:pt x="3607651" y="1483680"/>
                  <a:pt x="3627953" y="1483631"/>
                  <a:pt x="3630802" y="1530717"/>
                </a:cubicBezTo>
                <a:lnTo>
                  <a:pt x="3339635" y="1623071"/>
                </a:lnTo>
                <a:cubicBezTo>
                  <a:pt x="3388511" y="1715368"/>
                  <a:pt x="3479714" y="1776813"/>
                  <a:pt x="3583963" y="1776813"/>
                </a:cubicBezTo>
                <a:cubicBezTo>
                  <a:pt x="3741685" y="1776813"/>
                  <a:pt x="3869544" y="1636168"/>
                  <a:pt x="3869544" y="1462674"/>
                </a:cubicBezTo>
                <a:cubicBezTo>
                  <a:pt x="3869544" y="1289180"/>
                  <a:pt x="3741685" y="1148535"/>
                  <a:pt x="3583963" y="1148535"/>
                </a:cubicBezTo>
                <a:close/>
                <a:moveTo>
                  <a:pt x="1942038" y="765538"/>
                </a:moveTo>
                <a:cubicBezTo>
                  <a:pt x="1858825" y="765538"/>
                  <a:pt x="1791368" y="832995"/>
                  <a:pt x="1791368" y="916208"/>
                </a:cubicBezTo>
                <a:lnTo>
                  <a:pt x="1791368" y="1175206"/>
                </a:lnTo>
                <a:lnTo>
                  <a:pt x="1596655" y="1175206"/>
                </a:lnTo>
                <a:cubicBezTo>
                  <a:pt x="1505121" y="1175206"/>
                  <a:pt x="1430918" y="1249409"/>
                  <a:pt x="1430918" y="1340943"/>
                </a:cubicBezTo>
                <a:lnTo>
                  <a:pt x="1430918" y="1369861"/>
                </a:lnTo>
                <a:cubicBezTo>
                  <a:pt x="1430918" y="1461395"/>
                  <a:pt x="1505121" y="1535598"/>
                  <a:pt x="1596655" y="1535598"/>
                </a:cubicBezTo>
                <a:lnTo>
                  <a:pt x="1791368" y="1535598"/>
                </a:lnTo>
                <a:lnTo>
                  <a:pt x="1791368" y="1768249"/>
                </a:lnTo>
                <a:cubicBezTo>
                  <a:pt x="1791368" y="1851462"/>
                  <a:pt x="1858825" y="1918919"/>
                  <a:pt x="1942038" y="1918919"/>
                </a:cubicBezTo>
                <a:lnTo>
                  <a:pt x="1968327" y="1918919"/>
                </a:lnTo>
                <a:cubicBezTo>
                  <a:pt x="2051540" y="1918919"/>
                  <a:pt x="2118997" y="1851462"/>
                  <a:pt x="2118997" y="1768249"/>
                </a:cubicBezTo>
                <a:lnTo>
                  <a:pt x="2118997" y="1535598"/>
                </a:lnTo>
                <a:lnTo>
                  <a:pt x="2313709" y="1535598"/>
                </a:lnTo>
                <a:cubicBezTo>
                  <a:pt x="2377432" y="1535598"/>
                  <a:pt x="2432756" y="1499636"/>
                  <a:pt x="2458635" y="1445923"/>
                </a:cubicBezTo>
                <a:lnTo>
                  <a:pt x="2460889" y="1424521"/>
                </a:lnTo>
                <a:lnTo>
                  <a:pt x="2465213" y="1420689"/>
                </a:lnTo>
                <a:lnTo>
                  <a:pt x="2471533" y="1306607"/>
                </a:lnTo>
                <a:cubicBezTo>
                  <a:pt x="2459663" y="1231205"/>
                  <a:pt x="2393226" y="1175206"/>
                  <a:pt x="2313709" y="1175206"/>
                </a:cubicBezTo>
                <a:lnTo>
                  <a:pt x="2118997" y="1175206"/>
                </a:lnTo>
                <a:lnTo>
                  <a:pt x="2118997" y="916208"/>
                </a:lnTo>
                <a:cubicBezTo>
                  <a:pt x="2118997" y="832995"/>
                  <a:pt x="2051540" y="765538"/>
                  <a:pt x="1968327" y="765538"/>
                </a:cubicBezTo>
                <a:close/>
                <a:moveTo>
                  <a:pt x="1226605" y="630723"/>
                </a:moveTo>
                <a:cubicBezTo>
                  <a:pt x="838390" y="598973"/>
                  <a:pt x="590161" y="1384786"/>
                  <a:pt x="585832" y="1535598"/>
                </a:cubicBezTo>
                <a:lnTo>
                  <a:pt x="1226028" y="1522898"/>
                </a:lnTo>
                <a:cubicBezTo>
                  <a:pt x="1226221" y="1225506"/>
                  <a:pt x="1226412" y="928115"/>
                  <a:pt x="1226605" y="630723"/>
                </a:cubicBezTo>
                <a:close/>
                <a:moveTo>
                  <a:pt x="1740403" y="0"/>
                </a:moveTo>
                <a:lnTo>
                  <a:pt x="1871327" y="0"/>
                </a:lnTo>
                <a:lnTo>
                  <a:pt x="1871327" y="90089"/>
                </a:lnTo>
                <a:lnTo>
                  <a:pt x="3425865" y="90089"/>
                </a:lnTo>
                <a:lnTo>
                  <a:pt x="3425865" y="270089"/>
                </a:lnTo>
                <a:lnTo>
                  <a:pt x="1871327" y="270089"/>
                </a:lnTo>
                <a:lnTo>
                  <a:pt x="1871327" y="427547"/>
                </a:lnTo>
                <a:cubicBezTo>
                  <a:pt x="2156809" y="438659"/>
                  <a:pt x="2415168" y="481953"/>
                  <a:pt x="2487431" y="551123"/>
                </a:cubicBezTo>
                <a:cubicBezTo>
                  <a:pt x="2638328" y="637553"/>
                  <a:pt x="2742817" y="987481"/>
                  <a:pt x="2780551" y="1368079"/>
                </a:cubicBezTo>
                <a:lnTo>
                  <a:pt x="3165273" y="1400059"/>
                </a:lnTo>
                <a:cubicBezTo>
                  <a:pt x="3190861" y="1176596"/>
                  <a:pt x="3364791" y="1004519"/>
                  <a:pt x="3575259" y="1004519"/>
                </a:cubicBezTo>
                <a:cubicBezTo>
                  <a:pt x="3804809" y="1004519"/>
                  <a:pt x="3990895" y="1209214"/>
                  <a:pt x="3990895" y="1461719"/>
                </a:cubicBezTo>
                <a:cubicBezTo>
                  <a:pt x="3990895" y="1714224"/>
                  <a:pt x="3804809" y="1918919"/>
                  <a:pt x="3575259" y="1918919"/>
                </a:cubicBezTo>
                <a:cubicBezTo>
                  <a:pt x="3412624" y="1918919"/>
                  <a:pt x="3271807" y="1816170"/>
                  <a:pt x="3205139" y="1665732"/>
                </a:cubicBezTo>
                <a:lnTo>
                  <a:pt x="2796520" y="1795340"/>
                </a:lnTo>
                <a:cubicBezTo>
                  <a:pt x="2783205" y="2186453"/>
                  <a:pt x="2688635" y="2514652"/>
                  <a:pt x="2490527" y="2506536"/>
                </a:cubicBezTo>
                <a:cubicBezTo>
                  <a:pt x="2438297" y="2531587"/>
                  <a:pt x="2205857" y="2554006"/>
                  <a:pt x="1904505" y="2567479"/>
                </a:cubicBezTo>
                <a:lnTo>
                  <a:pt x="1904505" y="2871158"/>
                </a:lnTo>
                <a:lnTo>
                  <a:pt x="2689643" y="2871158"/>
                </a:lnTo>
                <a:cubicBezTo>
                  <a:pt x="2749296" y="2871158"/>
                  <a:pt x="2797655" y="2919517"/>
                  <a:pt x="2797655" y="2979170"/>
                </a:cubicBezTo>
                <a:cubicBezTo>
                  <a:pt x="2797655" y="3038823"/>
                  <a:pt x="2749296" y="3087182"/>
                  <a:pt x="2689643" y="3087182"/>
                </a:cubicBezTo>
                <a:lnTo>
                  <a:pt x="457395" y="3087182"/>
                </a:lnTo>
                <a:lnTo>
                  <a:pt x="430555" y="3081994"/>
                </a:lnTo>
                <a:lnTo>
                  <a:pt x="427761" y="3087182"/>
                </a:lnTo>
                <a:lnTo>
                  <a:pt x="366119" y="3053981"/>
                </a:lnTo>
                <a:cubicBezTo>
                  <a:pt x="365594" y="3054050"/>
                  <a:pt x="365174" y="3053869"/>
                  <a:pt x="364754" y="3053685"/>
                </a:cubicBezTo>
                <a:lnTo>
                  <a:pt x="64754" y="2922467"/>
                </a:lnTo>
                <a:cubicBezTo>
                  <a:pt x="10101" y="2898562"/>
                  <a:pt x="-14826" y="2834876"/>
                  <a:pt x="9079" y="2780223"/>
                </a:cubicBezTo>
                <a:cubicBezTo>
                  <a:pt x="27008" y="2739232"/>
                  <a:pt x="67313" y="2714963"/>
                  <a:pt x="109402" y="2715476"/>
                </a:cubicBezTo>
                <a:cubicBezTo>
                  <a:pt x="123432" y="2715647"/>
                  <a:pt x="137660" y="2718571"/>
                  <a:pt x="151323" y="2724547"/>
                </a:cubicBezTo>
                <a:lnTo>
                  <a:pt x="439379" y="2850541"/>
                </a:lnTo>
                <a:lnTo>
                  <a:pt x="493513" y="2871158"/>
                </a:lnTo>
                <a:lnTo>
                  <a:pt x="921139" y="2871158"/>
                </a:lnTo>
                <a:lnTo>
                  <a:pt x="921139" y="2576699"/>
                </a:lnTo>
                <a:lnTo>
                  <a:pt x="936415" y="2576699"/>
                </a:lnTo>
                <a:cubicBezTo>
                  <a:pt x="497926" y="2565212"/>
                  <a:pt x="127915" y="2527380"/>
                  <a:pt x="86500" y="2449386"/>
                </a:cubicBezTo>
                <a:cubicBezTo>
                  <a:pt x="-44935" y="2322713"/>
                  <a:pt x="-80455" y="1751442"/>
                  <a:pt x="377076" y="1584573"/>
                </a:cubicBezTo>
                <a:cubicBezTo>
                  <a:pt x="427628" y="1274829"/>
                  <a:pt x="742960" y="651754"/>
                  <a:pt x="991911" y="524245"/>
                </a:cubicBezTo>
                <a:cubicBezTo>
                  <a:pt x="1112248" y="450334"/>
                  <a:pt x="1428043" y="418134"/>
                  <a:pt x="1740403" y="422848"/>
                </a:cubicBezTo>
                <a:lnTo>
                  <a:pt x="1740403" y="270089"/>
                </a:lnTo>
                <a:lnTo>
                  <a:pt x="185865" y="270089"/>
                </a:lnTo>
                <a:lnTo>
                  <a:pt x="185865" y="90089"/>
                </a:lnTo>
                <a:lnTo>
                  <a:pt x="1740403" y="90089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0" name="Freeform 18">
            <a:extLst>
              <a:ext uri="{FF2B5EF4-FFF2-40B4-BE49-F238E27FC236}">
                <a16:creationId xmlns:a16="http://schemas.microsoft.com/office/drawing/2014/main" id="{0A4F74A7-259B-4B3C-B49C-261718168D6A}"/>
              </a:ext>
            </a:extLst>
          </p:cNvPr>
          <p:cNvSpPr>
            <a:spLocks/>
          </p:cNvSpPr>
          <p:nvPr/>
        </p:nvSpPr>
        <p:spPr bwMode="auto">
          <a:xfrm>
            <a:off x="11519242" y="4951149"/>
            <a:ext cx="314404" cy="313890"/>
          </a:xfrm>
          <a:custGeom>
            <a:avLst/>
            <a:gdLst/>
            <a:ahLst/>
            <a:cxnLst/>
            <a:rect l="l" t="t" r="r" b="b"/>
            <a:pathLst>
              <a:path w="3788345" h="3782142">
                <a:moveTo>
                  <a:pt x="3559909" y="1946081"/>
                </a:moveTo>
                <a:lnTo>
                  <a:pt x="3571003" y="1946081"/>
                </a:lnTo>
                <a:lnTo>
                  <a:pt x="3598234" y="1951628"/>
                </a:lnTo>
                <a:lnTo>
                  <a:pt x="3623952" y="1957680"/>
                </a:lnTo>
                <a:lnTo>
                  <a:pt x="3648661" y="1965244"/>
                </a:lnTo>
                <a:lnTo>
                  <a:pt x="3671858" y="1975329"/>
                </a:lnTo>
                <a:lnTo>
                  <a:pt x="3692029" y="1986927"/>
                </a:lnTo>
                <a:lnTo>
                  <a:pt x="3710183" y="2001047"/>
                </a:lnTo>
                <a:lnTo>
                  <a:pt x="3725815" y="2018192"/>
                </a:lnTo>
                <a:lnTo>
                  <a:pt x="3746995" y="2049457"/>
                </a:lnTo>
                <a:lnTo>
                  <a:pt x="3763636" y="2082739"/>
                </a:lnTo>
                <a:lnTo>
                  <a:pt x="3775234" y="2116526"/>
                </a:lnTo>
                <a:lnTo>
                  <a:pt x="3783807" y="2151321"/>
                </a:lnTo>
                <a:lnTo>
                  <a:pt x="3787337" y="2187124"/>
                </a:lnTo>
                <a:lnTo>
                  <a:pt x="3788345" y="2223936"/>
                </a:lnTo>
                <a:lnTo>
                  <a:pt x="3785320" y="2259235"/>
                </a:lnTo>
                <a:lnTo>
                  <a:pt x="3779772" y="2296047"/>
                </a:lnTo>
                <a:lnTo>
                  <a:pt x="3772713" y="2331851"/>
                </a:lnTo>
                <a:lnTo>
                  <a:pt x="3762627" y="2367654"/>
                </a:lnTo>
                <a:lnTo>
                  <a:pt x="3750525" y="2402449"/>
                </a:lnTo>
                <a:lnTo>
                  <a:pt x="3736909" y="2436235"/>
                </a:lnTo>
                <a:lnTo>
                  <a:pt x="3722285" y="2468509"/>
                </a:lnTo>
                <a:lnTo>
                  <a:pt x="3706653" y="2499774"/>
                </a:lnTo>
                <a:lnTo>
                  <a:pt x="3691020" y="2529022"/>
                </a:lnTo>
                <a:lnTo>
                  <a:pt x="3674379" y="2555748"/>
                </a:lnTo>
                <a:lnTo>
                  <a:pt x="3657234" y="2580458"/>
                </a:lnTo>
                <a:lnTo>
                  <a:pt x="3641602" y="2603150"/>
                </a:lnTo>
                <a:lnTo>
                  <a:pt x="3617396" y="2630885"/>
                </a:lnTo>
                <a:lnTo>
                  <a:pt x="3591174" y="2657612"/>
                </a:lnTo>
                <a:lnTo>
                  <a:pt x="3560918" y="2682321"/>
                </a:lnTo>
                <a:lnTo>
                  <a:pt x="3527636" y="2704005"/>
                </a:lnTo>
                <a:lnTo>
                  <a:pt x="3491832" y="2723167"/>
                </a:lnTo>
                <a:lnTo>
                  <a:pt x="3454516" y="2738800"/>
                </a:lnTo>
                <a:lnTo>
                  <a:pt x="3415183" y="2750902"/>
                </a:lnTo>
                <a:lnTo>
                  <a:pt x="3395012" y="2753424"/>
                </a:lnTo>
                <a:lnTo>
                  <a:pt x="3373832" y="2754432"/>
                </a:lnTo>
                <a:lnTo>
                  <a:pt x="3352653" y="2754432"/>
                </a:lnTo>
                <a:lnTo>
                  <a:pt x="3329960" y="2752919"/>
                </a:lnTo>
                <a:lnTo>
                  <a:pt x="3307772" y="2751911"/>
                </a:lnTo>
                <a:lnTo>
                  <a:pt x="3284576" y="2750902"/>
                </a:lnTo>
                <a:lnTo>
                  <a:pt x="3263900" y="2751911"/>
                </a:lnTo>
                <a:lnTo>
                  <a:pt x="3242721" y="2754432"/>
                </a:lnTo>
                <a:lnTo>
                  <a:pt x="3223559" y="2759979"/>
                </a:lnTo>
                <a:lnTo>
                  <a:pt x="3204900" y="2768552"/>
                </a:lnTo>
                <a:lnTo>
                  <a:pt x="3189268" y="2781159"/>
                </a:lnTo>
                <a:lnTo>
                  <a:pt x="3172123" y="2800321"/>
                </a:lnTo>
                <a:lnTo>
                  <a:pt x="3156490" y="2823518"/>
                </a:lnTo>
                <a:lnTo>
                  <a:pt x="3142875" y="2847219"/>
                </a:lnTo>
                <a:lnTo>
                  <a:pt x="3129764" y="2870919"/>
                </a:lnTo>
                <a:lnTo>
                  <a:pt x="3117157" y="2895629"/>
                </a:lnTo>
                <a:lnTo>
                  <a:pt x="3097994" y="2927902"/>
                </a:lnTo>
                <a:lnTo>
                  <a:pt x="3078328" y="2961689"/>
                </a:lnTo>
                <a:lnTo>
                  <a:pt x="3058157" y="2995475"/>
                </a:lnTo>
                <a:lnTo>
                  <a:pt x="3037482" y="3028757"/>
                </a:lnTo>
                <a:lnTo>
                  <a:pt x="3015294" y="3061535"/>
                </a:lnTo>
                <a:lnTo>
                  <a:pt x="2991593" y="3092800"/>
                </a:lnTo>
                <a:lnTo>
                  <a:pt x="2966883" y="3122048"/>
                </a:lnTo>
                <a:lnTo>
                  <a:pt x="2940157" y="3147766"/>
                </a:lnTo>
                <a:lnTo>
                  <a:pt x="2910909" y="3169954"/>
                </a:lnTo>
                <a:lnTo>
                  <a:pt x="2867541" y="3196680"/>
                </a:lnTo>
                <a:lnTo>
                  <a:pt x="2820140" y="3221390"/>
                </a:lnTo>
                <a:lnTo>
                  <a:pt x="2768704" y="3241561"/>
                </a:lnTo>
                <a:lnTo>
                  <a:pt x="2715251" y="3257193"/>
                </a:lnTo>
                <a:lnTo>
                  <a:pt x="2688020" y="3261732"/>
                </a:lnTo>
                <a:lnTo>
                  <a:pt x="2659276" y="3266270"/>
                </a:lnTo>
                <a:lnTo>
                  <a:pt x="2630028" y="3268791"/>
                </a:lnTo>
                <a:lnTo>
                  <a:pt x="2600781" y="3272826"/>
                </a:lnTo>
                <a:lnTo>
                  <a:pt x="2572541" y="3276356"/>
                </a:lnTo>
                <a:lnTo>
                  <a:pt x="2544806" y="3280894"/>
                </a:lnTo>
                <a:lnTo>
                  <a:pt x="2518080" y="3287450"/>
                </a:lnTo>
                <a:lnTo>
                  <a:pt x="2493370" y="3295518"/>
                </a:lnTo>
                <a:lnTo>
                  <a:pt x="2470678" y="3306612"/>
                </a:lnTo>
                <a:lnTo>
                  <a:pt x="2451516" y="3321236"/>
                </a:lnTo>
                <a:lnTo>
                  <a:pt x="2434875" y="3339390"/>
                </a:lnTo>
                <a:lnTo>
                  <a:pt x="2421259" y="3359561"/>
                </a:lnTo>
                <a:lnTo>
                  <a:pt x="2411174" y="3382757"/>
                </a:lnTo>
                <a:lnTo>
                  <a:pt x="2402097" y="3407467"/>
                </a:lnTo>
                <a:lnTo>
                  <a:pt x="2394533" y="3433185"/>
                </a:lnTo>
                <a:lnTo>
                  <a:pt x="2386464" y="3460416"/>
                </a:lnTo>
                <a:lnTo>
                  <a:pt x="2377892" y="3489159"/>
                </a:lnTo>
                <a:lnTo>
                  <a:pt x="2370832" y="3517398"/>
                </a:lnTo>
                <a:lnTo>
                  <a:pt x="2362259" y="3545638"/>
                </a:lnTo>
                <a:lnTo>
                  <a:pt x="2354191" y="3574381"/>
                </a:lnTo>
                <a:lnTo>
                  <a:pt x="2344105" y="3602621"/>
                </a:lnTo>
                <a:lnTo>
                  <a:pt x="2334020" y="3630356"/>
                </a:lnTo>
                <a:lnTo>
                  <a:pt x="2322926" y="3656074"/>
                </a:lnTo>
                <a:lnTo>
                  <a:pt x="2310319" y="3680783"/>
                </a:lnTo>
                <a:lnTo>
                  <a:pt x="2295695" y="3702467"/>
                </a:lnTo>
                <a:lnTo>
                  <a:pt x="2279054" y="3723646"/>
                </a:lnTo>
                <a:lnTo>
                  <a:pt x="2259892" y="3741800"/>
                </a:lnTo>
                <a:lnTo>
                  <a:pt x="2238712" y="3756929"/>
                </a:lnTo>
                <a:lnTo>
                  <a:pt x="2215011" y="3769535"/>
                </a:lnTo>
                <a:lnTo>
                  <a:pt x="2190806" y="3777099"/>
                </a:lnTo>
                <a:lnTo>
                  <a:pt x="2165088" y="3780629"/>
                </a:lnTo>
                <a:lnTo>
                  <a:pt x="2138866" y="3782142"/>
                </a:lnTo>
                <a:lnTo>
                  <a:pt x="2111131" y="3781638"/>
                </a:lnTo>
                <a:lnTo>
                  <a:pt x="2082892" y="3779621"/>
                </a:lnTo>
                <a:lnTo>
                  <a:pt x="2054148" y="3776091"/>
                </a:lnTo>
                <a:lnTo>
                  <a:pt x="2025909" y="3772057"/>
                </a:lnTo>
                <a:lnTo>
                  <a:pt x="1997669" y="3768527"/>
                </a:lnTo>
                <a:lnTo>
                  <a:pt x="1970943" y="3766005"/>
                </a:lnTo>
                <a:lnTo>
                  <a:pt x="1944216" y="3764997"/>
                </a:lnTo>
                <a:lnTo>
                  <a:pt x="1947242" y="3756929"/>
                </a:lnTo>
                <a:lnTo>
                  <a:pt x="1975481" y="3756929"/>
                </a:lnTo>
                <a:lnTo>
                  <a:pt x="2005738" y="3756929"/>
                </a:lnTo>
                <a:lnTo>
                  <a:pt x="2037003" y="3755920"/>
                </a:lnTo>
                <a:lnTo>
                  <a:pt x="2067259" y="3753903"/>
                </a:lnTo>
                <a:lnTo>
                  <a:pt x="2097515" y="3751382"/>
                </a:lnTo>
                <a:lnTo>
                  <a:pt x="2125755" y="3747347"/>
                </a:lnTo>
                <a:lnTo>
                  <a:pt x="2152481" y="3741800"/>
                </a:lnTo>
                <a:lnTo>
                  <a:pt x="2177191" y="3733732"/>
                </a:lnTo>
                <a:lnTo>
                  <a:pt x="2199379" y="3724655"/>
                </a:lnTo>
                <a:lnTo>
                  <a:pt x="2216524" y="3712552"/>
                </a:lnTo>
                <a:lnTo>
                  <a:pt x="2230644" y="3697928"/>
                </a:lnTo>
                <a:lnTo>
                  <a:pt x="2242242" y="3680783"/>
                </a:lnTo>
                <a:lnTo>
                  <a:pt x="2253336" y="3658595"/>
                </a:lnTo>
                <a:lnTo>
                  <a:pt x="2262413" y="3633886"/>
                </a:lnTo>
                <a:lnTo>
                  <a:pt x="2270986" y="3605646"/>
                </a:lnTo>
                <a:lnTo>
                  <a:pt x="2278045" y="3575894"/>
                </a:lnTo>
                <a:lnTo>
                  <a:pt x="2284601" y="3545134"/>
                </a:lnTo>
                <a:lnTo>
                  <a:pt x="2291157" y="3512860"/>
                </a:lnTo>
                <a:lnTo>
                  <a:pt x="2297208" y="3479578"/>
                </a:lnTo>
                <a:lnTo>
                  <a:pt x="2303763" y="3447809"/>
                </a:lnTo>
                <a:lnTo>
                  <a:pt x="2310319" y="3414527"/>
                </a:lnTo>
                <a:lnTo>
                  <a:pt x="2317379" y="3383766"/>
                </a:lnTo>
                <a:lnTo>
                  <a:pt x="2324943" y="3353509"/>
                </a:lnTo>
                <a:lnTo>
                  <a:pt x="2333011" y="3325774"/>
                </a:lnTo>
                <a:lnTo>
                  <a:pt x="2343097" y="3300056"/>
                </a:lnTo>
                <a:lnTo>
                  <a:pt x="2354191" y="3277868"/>
                </a:lnTo>
                <a:lnTo>
                  <a:pt x="2366293" y="3258706"/>
                </a:lnTo>
                <a:lnTo>
                  <a:pt x="2385456" y="3238535"/>
                </a:lnTo>
                <a:lnTo>
                  <a:pt x="2406635" y="3221390"/>
                </a:lnTo>
                <a:lnTo>
                  <a:pt x="2430336" y="3206766"/>
                </a:lnTo>
                <a:lnTo>
                  <a:pt x="2456054" y="3193655"/>
                </a:lnTo>
                <a:lnTo>
                  <a:pt x="2483285" y="3183569"/>
                </a:lnTo>
                <a:lnTo>
                  <a:pt x="2512028" y="3174492"/>
                </a:lnTo>
                <a:lnTo>
                  <a:pt x="2542285" y="3166928"/>
                </a:lnTo>
                <a:lnTo>
                  <a:pt x="2573550" y="3159868"/>
                </a:lnTo>
                <a:lnTo>
                  <a:pt x="2604311" y="3152304"/>
                </a:lnTo>
                <a:lnTo>
                  <a:pt x="2635575" y="3146253"/>
                </a:lnTo>
                <a:lnTo>
                  <a:pt x="2667849" y="3138689"/>
                </a:lnTo>
                <a:lnTo>
                  <a:pt x="2699114" y="3130620"/>
                </a:lnTo>
                <a:lnTo>
                  <a:pt x="2729370" y="3121543"/>
                </a:lnTo>
                <a:lnTo>
                  <a:pt x="2758618" y="3111458"/>
                </a:lnTo>
                <a:lnTo>
                  <a:pt x="2786858" y="3098347"/>
                </a:lnTo>
                <a:lnTo>
                  <a:pt x="2813584" y="3083723"/>
                </a:lnTo>
                <a:lnTo>
                  <a:pt x="2838294" y="3065569"/>
                </a:lnTo>
                <a:lnTo>
                  <a:pt x="2860482" y="3045398"/>
                </a:lnTo>
                <a:lnTo>
                  <a:pt x="2880653" y="3020689"/>
                </a:lnTo>
                <a:lnTo>
                  <a:pt x="2906370" y="2980851"/>
                </a:lnTo>
                <a:lnTo>
                  <a:pt x="2929063" y="2938996"/>
                </a:lnTo>
                <a:lnTo>
                  <a:pt x="2950242" y="2894620"/>
                </a:lnTo>
                <a:lnTo>
                  <a:pt x="2970413" y="2849236"/>
                </a:lnTo>
                <a:lnTo>
                  <a:pt x="2988567" y="2803347"/>
                </a:lnTo>
                <a:lnTo>
                  <a:pt x="3007225" y="2756449"/>
                </a:lnTo>
                <a:lnTo>
                  <a:pt x="3026388" y="2709552"/>
                </a:lnTo>
                <a:lnTo>
                  <a:pt x="3032439" y="2692911"/>
                </a:lnTo>
                <a:lnTo>
                  <a:pt x="3041012" y="2673748"/>
                </a:lnTo>
                <a:lnTo>
                  <a:pt x="3048071" y="2652569"/>
                </a:lnTo>
                <a:lnTo>
                  <a:pt x="3053618" y="2629877"/>
                </a:lnTo>
                <a:lnTo>
                  <a:pt x="3055635" y="2606176"/>
                </a:lnTo>
                <a:lnTo>
                  <a:pt x="3053618" y="2582979"/>
                </a:lnTo>
                <a:lnTo>
                  <a:pt x="3052106" y="2576928"/>
                </a:lnTo>
                <a:lnTo>
                  <a:pt x="3048071" y="2566842"/>
                </a:lnTo>
                <a:lnTo>
                  <a:pt x="3042524" y="2553731"/>
                </a:lnTo>
                <a:lnTo>
                  <a:pt x="3036473" y="2537090"/>
                </a:lnTo>
                <a:lnTo>
                  <a:pt x="3028909" y="2517928"/>
                </a:lnTo>
                <a:lnTo>
                  <a:pt x="3022353" y="2494227"/>
                </a:lnTo>
                <a:lnTo>
                  <a:pt x="3017815" y="2467500"/>
                </a:lnTo>
                <a:lnTo>
                  <a:pt x="3013276" y="2438252"/>
                </a:lnTo>
                <a:lnTo>
                  <a:pt x="3014285" y="2441782"/>
                </a:lnTo>
                <a:lnTo>
                  <a:pt x="3015294" y="2441782"/>
                </a:lnTo>
                <a:lnTo>
                  <a:pt x="3015294" y="2437244"/>
                </a:lnTo>
                <a:lnTo>
                  <a:pt x="3015294" y="2430184"/>
                </a:lnTo>
                <a:lnTo>
                  <a:pt x="3016302" y="2419090"/>
                </a:lnTo>
                <a:lnTo>
                  <a:pt x="3017311" y="2404466"/>
                </a:lnTo>
                <a:lnTo>
                  <a:pt x="3018823" y="2387825"/>
                </a:lnTo>
                <a:lnTo>
                  <a:pt x="3021849" y="2368663"/>
                </a:lnTo>
                <a:lnTo>
                  <a:pt x="3026388" y="2346475"/>
                </a:lnTo>
                <a:lnTo>
                  <a:pt x="3032439" y="2323782"/>
                </a:lnTo>
                <a:lnTo>
                  <a:pt x="3040003" y="2299073"/>
                </a:lnTo>
                <a:lnTo>
                  <a:pt x="3050088" y="2272346"/>
                </a:lnTo>
                <a:lnTo>
                  <a:pt x="3062191" y="2244611"/>
                </a:lnTo>
                <a:lnTo>
                  <a:pt x="3076815" y="2217381"/>
                </a:lnTo>
                <a:lnTo>
                  <a:pt x="3093960" y="2188637"/>
                </a:lnTo>
                <a:lnTo>
                  <a:pt x="3114131" y="2160398"/>
                </a:lnTo>
                <a:lnTo>
                  <a:pt x="3138336" y="2132158"/>
                </a:lnTo>
                <a:lnTo>
                  <a:pt x="3165567" y="2104423"/>
                </a:lnTo>
                <a:lnTo>
                  <a:pt x="3195824" y="2077192"/>
                </a:lnTo>
                <a:lnTo>
                  <a:pt x="3231627" y="2051474"/>
                </a:lnTo>
                <a:lnTo>
                  <a:pt x="3269952" y="2026765"/>
                </a:lnTo>
                <a:lnTo>
                  <a:pt x="3314328" y="2003568"/>
                </a:lnTo>
                <a:lnTo>
                  <a:pt x="3426781" y="1959697"/>
                </a:lnTo>
                <a:lnTo>
                  <a:pt x="3438883" y="1957680"/>
                </a:lnTo>
                <a:lnTo>
                  <a:pt x="3453507" y="1956167"/>
                </a:lnTo>
                <a:lnTo>
                  <a:pt x="3471157" y="1954150"/>
                </a:lnTo>
                <a:lnTo>
                  <a:pt x="3490319" y="1951628"/>
                </a:lnTo>
                <a:lnTo>
                  <a:pt x="3509482" y="1949611"/>
                </a:lnTo>
                <a:lnTo>
                  <a:pt x="3528644" y="1947594"/>
                </a:lnTo>
                <a:lnTo>
                  <a:pt x="3546294" y="1946586"/>
                </a:lnTo>
                <a:close/>
                <a:moveTo>
                  <a:pt x="3271797" y="76200"/>
                </a:moveTo>
                <a:lnTo>
                  <a:pt x="3292421" y="76200"/>
                </a:lnTo>
                <a:lnTo>
                  <a:pt x="3343044" y="86512"/>
                </a:lnTo>
                <a:lnTo>
                  <a:pt x="3390855" y="97762"/>
                </a:lnTo>
                <a:lnTo>
                  <a:pt x="3436791" y="111824"/>
                </a:lnTo>
                <a:lnTo>
                  <a:pt x="3479914" y="130573"/>
                </a:lnTo>
                <a:lnTo>
                  <a:pt x="3517412" y="152135"/>
                </a:lnTo>
                <a:lnTo>
                  <a:pt x="3551161" y="178384"/>
                </a:lnTo>
                <a:lnTo>
                  <a:pt x="3580223" y="210257"/>
                </a:lnTo>
                <a:lnTo>
                  <a:pt x="3619596" y="268380"/>
                </a:lnTo>
                <a:lnTo>
                  <a:pt x="3650532" y="330253"/>
                </a:lnTo>
                <a:lnTo>
                  <a:pt x="3672094" y="393063"/>
                </a:lnTo>
                <a:lnTo>
                  <a:pt x="3688031" y="457748"/>
                </a:lnTo>
                <a:lnTo>
                  <a:pt x="3694593" y="524308"/>
                </a:lnTo>
                <a:lnTo>
                  <a:pt x="3696468" y="592743"/>
                </a:lnTo>
                <a:lnTo>
                  <a:pt x="3690843" y="658365"/>
                </a:lnTo>
                <a:lnTo>
                  <a:pt x="3680531" y="726800"/>
                </a:lnTo>
                <a:lnTo>
                  <a:pt x="3667407" y="793360"/>
                </a:lnTo>
                <a:lnTo>
                  <a:pt x="3648657" y="859920"/>
                </a:lnTo>
                <a:lnTo>
                  <a:pt x="3626158" y="924605"/>
                </a:lnTo>
                <a:lnTo>
                  <a:pt x="3600847" y="987415"/>
                </a:lnTo>
                <a:lnTo>
                  <a:pt x="3573660" y="1047413"/>
                </a:lnTo>
                <a:lnTo>
                  <a:pt x="3544599" y="1105535"/>
                </a:lnTo>
                <a:lnTo>
                  <a:pt x="3515538" y="1159908"/>
                </a:lnTo>
                <a:lnTo>
                  <a:pt x="3484601" y="1209594"/>
                </a:lnTo>
                <a:lnTo>
                  <a:pt x="3452727" y="1255530"/>
                </a:lnTo>
                <a:lnTo>
                  <a:pt x="3423666" y="1297716"/>
                </a:lnTo>
                <a:lnTo>
                  <a:pt x="3378668" y="1349276"/>
                </a:lnTo>
                <a:lnTo>
                  <a:pt x="3329920" y="1398962"/>
                </a:lnTo>
                <a:lnTo>
                  <a:pt x="3273672" y="1444897"/>
                </a:lnTo>
                <a:lnTo>
                  <a:pt x="3211799" y="1485208"/>
                </a:lnTo>
                <a:lnTo>
                  <a:pt x="3145239" y="1520832"/>
                </a:lnTo>
                <a:lnTo>
                  <a:pt x="3075867" y="1549893"/>
                </a:lnTo>
                <a:lnTo>
                  <a:pt x="3002745" y="1572393"/>
                </a:lnTo>
                <a:lnTo>
                  <a:pt x="2965246" y="1577080"/>
                </a:lnTo>
                <a:lnTo>
                  <a:pt x="2925873" y="1578955"/>
                </a:lnTo>
                <a:lnTo>
                  <a:pt x="2886499" y="1578955"/>
                </a:lnTo>
                <a:lnTo>
                  <a:pt x="2844313" y="1576142"/>
                </a:lnTo>
                <a:lnTo>
                  <a:pt x="2803065" y="1574267"/>
                </a:lnTo>
                <a:lnTo>
                  <a:pt x="2759942" y="1572393"/>
                </a:lnTo>
                <a:lnTo>
                  <a:pt x="2721506" y="1574267"/>
                </a:lnTo>
                <a:lnTo>
                  <a:pt x="2682132" y="1578955"/>
                </a:lnTo>
                <a:lnTo>
                  <a:pt x="2646509" y="1589267"/>
                </a:lnTo>
                <a:lnTo>
                  <a:pt x="2611822" y="1605204"/>
                </a:lnTo>
                <a:lnTo>
                  <a:pt x="2582761" y="1628640"/>
                </a:lnTo>
                <a:lnTo>
                  <a:pt x="2550887" y="1664264"/>
                </a:lnTo>
                <a:lnTo>
                  <a:pt x="2521826" y="1707387"/>
                </a:lnTo>
                <a:lnTo>
                  <a:pt x="2496514" y="1751448"/>
                </a:lnTo>
                <a:lnTo>
                  <a:pt x="2472140" y="1795509"/>
                </a:lnTo>
                <a:lnTo>
                  <a:pt x="2448704" y="1841445"/>
                </a:lnTo>
                <a:lnTo>
                  <a:pt x="2413080" y="1901442"/>
                </a:lnTo>
                <a:lnTo>
                  <a:pt x="2376519" y="1964252"/>
                </a:lnTo>
                <a:lnTo>
                  <a:pt x="2339021" y="2027062"/>
                </a:lnTo>
                <a:lnTo>
                  <a:pt x="2300585" y="2088935"/>
                </a:lnTo>
                <a:lnTo>
                  <a:pt x="2259336" y="2149870"/>
                </a:lnTo>
                <a:lnTo>
                  <a:pt x="2215275" y="2207993"/>
                </a:lnTo>
                <a:lnTo>
                  <a:pt x="2169340" y="2262366"/>
                </a:lnTo>
                <a:lnTo>
                  <a:pt x="2119654" y="2310177"/>
                </a:lnTo>
                <a:lnTo>
                  <a:pt x="2065281" y="2351425"/>
                </a:lnTo>
                <a:lnTo>
                  <a:pt x="1984659" y="2401111"/>
                </a:lnTo>
                <a:lnTo>
                  <a:pt x="1896538" y="2447046"/>
                </a:lnTo>
                <a:lnTo>
                  <a:pt x="1800916" y="2484545"/>
                </a:lnTo>
                <a:lnTo>
                  <a:pt x="1701545" y="2513606"/>
                </a:lnTo>
                <a:lnTo>
                  <a:pt x="1650922" y="2522043"/>
                </a:lnTo>
                <a:lnTo>
                  <a:pt x="1597487" y="2530481"/>
                </a:lnTo>
                <a:lnTo>
                  <a:pt x="1543114" y="2535168"/>
                </a:lnTo>
                <a:lnTo>
                  <a:pt x="1488741" y="2542668"/>
                </a:lnTo>
                <a:lnTo>
                  <a:pt x="1436243" y="2549230"/>
                </a:lnTo>
                <a:lnTo>
                  <a:pt x="1384683" y="2557667"/>
                </a:lnTo>
                <a:lnTo>
                  <a:pt x="1334997" y="2569854"/>
                </a:lnTo>
                <a:lnTo>
                  <a:pt x="1289061" y="2584853"/>
                </a:lnTo>
                <a:lnTo>
                  <a:pt x="1246875" y="2605478"/>
                </a:lnTo>
                <a:lnTo>
                  <a:pt x="1211252" y="2632664"/>
                </a:lnTo>
                <a:lnTo>
                  <a:pt x="1180315" y="2666413"/>
                </a:lnTo>
                <a:lnTo>
                  <a:pt x="1155004" y="2703911"/>
                </a:lnTo>
                <a:lnTo>
                  <a:pt x="1136255" y="2747035"/>
                </a:lnTo>
                <a:lnTo>
                  <a:pt x="1119380" y="2792970"/>
                </a:lnTo>
                <a:lnTo>
                  <a:pt x="1105318" y="2840781"/>
                </a:lnTo>
                <a:lnTo>
                  <a:pt x="1090319" y="2891404"/>
                </a:lnTo>
                <a:lnTo>
                  <a:pt x="1074382" y="2944840"/>
                </a:lnTo>
                <a:lnTo>
                  <a:pt x="1061257" y="2997338"/>
                </a:lnTo>
                <a:lnTo>
                  <a:pt x="1045321" y="3049836"/>
                </a:lnTo>
                <a:lnTo>
                  <a:pt x="1030321" y="3103271"/>
                </a:lnTo>
                <a:lnTo>
                  <a:pt x="1011572" y="3155769"/>
                </a:lnTo>
                <a:lnTo>
                  <a:pt x="992823" y="3207329"/>
                </a:lnTo>
                <a:lnTo>
                  <a:pt x="972198" y="3255140"/>
                </a:lnTo>
                <a:lnTo>
                  <a:pt x="948762" y="3301076"/>
                </a:lnTo>
                <a:lnTo>
                  <a:pt x="921575" y="3341387"/>
                </a:lnTo>
                <a:lnTo>
                  <a:pt x="890639" y="3380760"/>
                </a:lnTo>
                <a:lnTo>
                  <a:pt x="855015" y="3414509"/>
                </a:lnTo>
                <a:lnTo>
                  <a:pt x="815642" y="3442633"/>
                </a:lnTo>
                <a:lnTo>
                  <a:pt x="771581" y="3466069"/>
                </a:lnTo>
                <a:lnTo>
                  <a:pt x="726583" y="3480131"/>
                </a:lnTo>
                <a:lnTo>
                  <a:pt x="678772" y="3486694"/>
                </a:lnTo>
                <a:lnTo>
                  <a:pt x="630024" y="3489506"/>
                </a:lnTo>
                <a:lnTo>
                  <a:pt x="578464" y="3488569"/>
                </a:lnTo>
                <a:lnTo>
                  <a:pt x="525966" y="3484819"/>
                </a:lnTo>
                <a:lnTo>
                  <a:pt x="472530" y="3478256"/>
                </a:lnTo>
                <a:lnTo>
                  <a:pt x="420032" y="3470757"/>
                </a:lnTo>
                <a:lnTo>
                  <a:pt x="367534" y="3464195"/>
                </a:lnTo>
                <a:lnTo>
                  <a:pt x="317849" y="3459507"/>
                </a:lnTo>
                <a:lnTo>
                  <a:pt x="268163" y="3457632"/>
                </a:lnTo>
                <a:lnTo>
                  <a:pt x="273788" y="3442633"/>
                </a:lnTo>
                <a:lnTo>
                  <a:pt x="326286" y="3442633"/>
                </a:lnTo>
                <a:lnTo>
                  <a:pt x="382534" y="3442633"/>
                </a:lnTo>
                <a:lnTo>
                  <a:pt x="440656" y="3440758"/>
                </a:lnTo>
                <a:lnTo>
                  <a:pt x="496904" y="3437008"/>
                </a:lnTo>
                <a:lnTo>
                  <a:pt x="553152" y="3432321"/>
                </a:lnTo>
                <a:lnTo>
                  <a:pt x="605650" y="3424821"/>
                </a:lnTo>
                <a:lnTo>
                  <a:pt x="655336" y="3414509"/>
                </a:lnTo>
                <a:lnTo>
                  <a:pt x="701271" y="3399510"/>
                </a:lnTo>
                <a:lnTo>
                  <a:pt x="742520" y="3382635"/>
                </a:lnTo>
                <a:lnTo>
                  <a:pt x="774394" y="3360136"/>
                </a:lnTo>
                <a:lnTo>
                  <a:pt x="800643" y="3332950"/>
                </a:lnTo>
                <a:lnTo>
                  <a:pt x="822204" y="3301076"/>
                </a:lnTo>
                <a:lnTo>
                  <a:pt x="842828" y="3259827"/>
                </a:lnTo>
                <a:lnTo>
                  <a:pt x="859703" y="3213892"/>
                </a:lnTo>
                <a:lnTo>
                  <a:pt x="875640" y="3161394"/>
                </a:lnTo>
                <a:lnTo>
                  <a:pt x="888764" y="3106083"/>
                </a:lnTo>
                <a:lnTo>
                  <a:pt x="900951" y="3048898"/>
                </a:lnTo>
                <a:lnTo>
                  <a:pt x="913138" y="2988900"/>
                </a:lnTo>
                <a:lnTo>
                  <a:pt x="924388" y="2927028"/>
                </a:lnTo>
                <a:lnTo>
                  <a:pt x="936575" y="2867968"/>
                </a:lnTo>
                <a:lnTo>
                  <a:pt x="948762" y="2806095"/>
                </a:lnTo>
                <a:lnTo>
                  <a:pt x="961886" y="2748910"/>
                </a:lnTo>
                <a:lnTo>
                  <a:pt x="975948" y="2692662"/>
                </a:lnTo>
                <a:lnTo>
                  <a:pt x="990948" y="2641101"/>
                </a:lnTo>
                <a:lnTo>
                  <a:pt x="1009697" y="2593291"/>
                </a:lnTo>
                <a:lnTo>
                  <a:pt x="1030321" y="2552042"/>
                </a:lnTo>
                <a:lnTo>
                  <a:pt x="1052820" y="2516419"/>
                </a:lnTo>
                <a:lnTo>
                  <a:pt x="1088444" y="2478920"/>
                </a:lnTo>
                <a:lnTo>
                  <a:pt x="1127817" y="2447046"/>
                </a:lnTo>
                <a:lnTo>
                  <a:pt x="1171878" y="2419860"/>
                </a:lnTo>
                <a:lnTo>
                  <a:pt x="1219689" y="2395486"/>
                </a:lnTo>
                <a:lnTo>
                  <a:pt x="1270312" y="2376736"/>
                </a:lnTo>
                <a:lnTo>
                  <a:pt x="1323747" y="2359862"/>
                </a:lnTo>
                <a:lnTo>
                  <a:pt x="1379995" y="2345800"/>
                </a:lnTo>
                <a:lnTo>
                  <a:pt x="1438118" y="2332676"/>
                </a:lnTo>
                <a:lnTo>
                  <a:pt x="1495303" y="2318614"/>
                </a:lnTo>
                <a:lnTo>
                  <a:pt x="1553426" y="2307364"/>
                </a:lnTo>
                <a:lnTo>
                  <a:pt x="1613424" y="2293302"/>
                </a:lnTo>
                <a:lnTo>
                  <a:pt x="1671546" y="2278303"/>
                </a:lnTo>
                <a:lnTo>
                  <a:pt x="1727794" y="2261428"/>
                </a:lnTo>
                <a:lnTo>
                  <a:pt x="1782167" y="2242679"/>
                </a:lnTo>
                <a:lnTo>
                  <a:pt x="1834665" y="2218305"/>
                </a:lnTo>
                <a:lnTo>
                  <a:pt x="1884351" y="2191119"/>
                </a:lnTo>
                <a:lnTo>
                  <a:pt x="1930286" y="2157370"/>
                </a:lnTo>
                <a:lnTo>
                  <a:pt x="1971535" y="2119871"/>
                </a:lnTo>
                <a:lnTo>
                  <a:pt x="2009033" y="2073936"/>
                </a:lnTo>
                <a:lnTo>
                  <a:pt x="2056844" y="1999876"/>
                </a:lnTo>
                <a:lnTo>
                  <a:pt x="2099030" y="1922067"/>
                </a:lnTo>
                <a:lnTo>
                  <a:pt x="2138403" y="1839570"/>
                </a:lnTo>
                <a:lnTo>
                  <a:pt x="2175902" y="1755198"/>
                </a:lnTo>
                <a:lnTo>
                  <a:pt x="2209651" y="1669889"/>
                </a:lnTo>
                <a:lnTo>
                  <a:pt x="2244337" y="1582705"/>
                </a:lnTo>
                <a:lnTo>
                  <a:pt x="2279960" y="1495520"/>
                </a:lnTo>
                <a:lnTo>
                  <a:pt x="2291210" y="1464584"/>
                </a:lnTo>
                <a:lnTo>
                  <a:pt x="2307147" y="1428961"/>
                </a:lnTo>
                <a:lnTo>
                  <a:pt x="2320271" y="1389587"/>
                </a:lnTo>
                <a:lnTo>
                  <a:pt x="2330583" y="1347401"/>
                </a:lnTo>
                <a:lnTo>
                  <a:pt x="2334333" y="1303340"/>
                </a:lnTo>
                <a:lnTo>
                  <a:pt x="2330583" y="1260217"/>
                </a:lnTo>
                <a:lnTo>
                  <a:pt x="2327771" y="1248967"/>
                </a:lnTo>
                <a:lnTo>
                  <a:pt x="2320271" y="1230218"/>
                </a:lnTo>
                <a:lnTo>
                  <a:pt x="2309959" y="1205844"/>
                </a:lnTo>
                <a:lnTo>
                  <a:pt x="2298710" y="1174908"/>
                </a:lnTo>
                <a:lnTo>
                  <a:pt x="2284648" y="1139284"/>
                </a:lnTo>
                <a:lnTo>
                  <a:pt x="2272461" y="1095223"/>
                </a:lnTo>
                <a:lnTo>
                  <a:pt x="2264024" y="1045538"/>
                </a:lnTo>
                <a:lnTo>
                  <a:pt x="2255586" y="991165"/>
                </a:lnTo>
                <a:lnTo>
                  <a:pt x="2257461" y="997727"/>
                </a:lnTo>
                <a:lnTo>
                  <a:pt x="2259336" y="997727"/>
                </a:lnTo>
                <a:lnTo>
                  <a:pt x="2259336" y="989290"/>
                </a:lnTo>
                <a:lnTo>
                  <a:pt x="2259336" y="976165"/>
                </a:lnTo>
                <a:lnTo>
                  <a:pt x="2261211" y="955541"/>
                </a:lnTo>
                <a:lnTo>
                  <a:pt x="2263086" y="928355"/>
                </a:lnTo>
                <a:lnTo>
                  <a:pt x="2265898" y="897419"/>
                </a:lnTo>
                <a:lnTo>
                  <a:pt x="2271523" y="861795"/>
                </a:lnTo>
                <a:lnTo>
                  <a:pt x="2279960" y="820546"/>
                </a:lnTo>
                <a:lnTo>
                  <a:pt x="2291210" y="778361"/>
                </a:lnTo>
                <a:lnTo>
                  <a:pt x="2305272" y="732425"/>
                </a:lnTo>
                <a:lnTo>
                  <a:pt x="2324021" y="682739"/>
                </a:lnTo>
                <a:lnTo>
                  <a:pt x="2346520" y="631179"/>
                </a:lnTo>
                <a:lnTo>
                  <a:pt x="2373707" y="580556"/>
                </a:lnTo>
                <a:lnTo>
                  <a:pt x="2405580" y="527120"/>
                </a:lnTo>
                <a:lnTo>
                  <a:pt x="2443079" y="474622"/>
                </a:lnTo>
                <a:lnTo>
                  <a:pt x="2488077" y="422124"/>
                </a:lnTo>
                <a:lnTo>
                  <a:pt x="2538700" y="370564"/>
                </a:lnTo>
                <a:lnTo>
                  <a:pt x="2594948" y="319941"/>
                </a:lnTo>
                <a:lnTo>
                  <a:pt x="2661508" y="272130"/>
                </a:lnTo>
                <a:lnTo>
                  <a:pt x="2732755" y="226194"/>
                </a:lnTo>
                <a:lnTo>
                  <a:pt x="2815252" y="183071"/>
                </a:lnTo>
                <a:lnTo>
                  <a:pt x="3024307" y="101512"/>
                </a:lnTo>
                <a:lnTo>
                  <a:pt x="3046806" y="97762"/>
                </a:lnTo>
                <a:lnTo>
                  <a:pt x="3073992" y="94949"/>
                </a:lnTo>
                <a:lnTo>
                  <a:pt x="3106803" y="91200"/>
                </a:lnTo>
                <a:lnTo>
                  <a:pt x="3142427" y="86512"/>
                </a:lnTo>
                <a:lnTo>
                  <a:pt x="3178051" y="82762"/>
                </a:lnTo>
                <a:lnTo>
                  <a:pt x="3213674" y="79013"/>
                </a:lnTo>
                <a:lnTo>
                  <a:pt x="3246485" y="77138"/>
                </a:lnTo>
                <a:close/>
                <a:moveTo>
                  <a:pt x="1863056" y="0"/>
                </a:moveTo>
                <a:lnTo>
                  <a:pt x="1875848" y="0"/>
                </a:lnTo>
                <a:lnTo>
                  <a:pt x="1907248" y="6396"/>
                </a:lnTo>
                <a:lnTo>
                  <a:pt x="1936903" y="13374"/>
                </a:lnTo>
                <a:lnTo>
                  <a:pt x="1965396" y="22096"/>
                </a:lnTo>
                <a:lnTo>
                  <a:pt x="1992144" y="33726"/>
                </a:lnTo>
                <a:lnTo>
                  <a:pt x="2015403" y="47100"/>
                </a:lnTo>
                <a:lnTo>
                  <a:pt x="2036336" y="63381"/>
                </a:lnTo>
                <a:lnTo>
                  <a:pt x="2054362" y="83152"/>
                </a:lnTo>
                <a:lnTo>
                  <a:pt x="2078784" y="119203"/>
                </a:lnTo>
                <a:lnTo>
                  <a:pt x="2097973" y="157581"/>
                </a:lnTo>
                <a:lnTo>
                  <a:pt x="2111347" y="196540"/>
                </a:lnTo>
                <a:lnTo>
                  <a:pt x="2121232" y="236662"/>
                </a:lnTo>
                <a:lnTo>
                  <a:pt x="2125302" y="277947"/>
                </a:lnTo>
                <a:lnTo>
                  <a:pt x="2126465" y="320395"/>
                </a:lnTo>
                <a:lnTo>
                  <a:pt x="2122976" y="361098"/>
                </a:lnTo>
                <a:lnTo>
                  <a:pt x="2116580" y="403546"/>
                </a:lnTo>
                <a:lnTo>
                  <a:pt x="2108439" y="444831"/>
                </a:lnTo>
                <a:lnTo>
                  <a:pt x="2096810" y="486116"/>
                </a:lnTo>
                <a:lnTo>
                  <a:pt x="2082854" y="526238"/>
                </a:lnTo>
                <a:lnTo>
                  <a:pt x="2067154" y="565197"/>
                </a:lnTo>
                <a:lnTo>
                  <a:pt x="2050291" y="602412"/>
                </a:lnTo>
                <a:lnTo>
                  <a:pt x="2032266" y="638463"/>
                </a:lnTo>
                <a:lnTo>
                  <a:pt x="2014240" y="672189"/>
                </a:lnTo>
                <a:lnTo>
                  <a:pt x="1995051" y="703007"/>
                </a:lnTo>
                <a:lnTo>
                  <a:pt x="1975281" y="731500"/>
                </a:lnTo>
                <a:lnTo>
                  <a:pt x="1957255" y="757666"/>
                </a:lnTo>
                <a:lnTo>
                  <a:pt x="1929344" y="789647"/>
                </a:lnTo>
                <a:lnTo>
                  <a:pt x="1899107" y="820466"/>
                </a:lnTo>
                <a:lnTo>
                  <a:pt x="1864219" y="848958"/>
                </a:lnTo>
                <a:lnTo>
                  <a:pt x="1825841" y="873962"/>
                </a:lnTo>
                <a:lnTo>
                  <a:pt x="1784556" y="896058"/>
                </a:lnTo>
                <a:lnTo>
                  <a:pt x="1741527" y="914084"/>
                </a:lnTo>
                <a:lnTo>
                  <a:pt x="1696171" y="928039"/>
                </a:lnTo>
                <a:lnTo>
                  <a:pt x="1672912" y="930947"/>
                </a:lnTo>
                <a:lnTo>
                  <a:pt x="1648490" y="932110"/>
                </a:lnTo>
                <a:lnTo>
                  <a:pt x="1624068" y="932110"/>
                </a:lnTo>
                <a:lnTo>
                  <a:pt x="1597902" y="930365"/>
                </a:lnTo>
                <a:lnTo>
                  <a:pt x="1572317" y="929202"/>
                </a:lnTo>
                <a:lnTo>
                  <a:pt x="1545569" y="928039"/>
                </a:lnTo>
                <a:lnTo>
                  <a:pt x="1521728" y="929202"/>
                </a:lnTo>
                <a:lnTo>
                  <a:pt x="1497306" y="932110"/>
                </a:lnTo>
                <a:lnTo>
                  <a:pt x="1475210" y="938506"/>
                </a:lnTo>
                <a:lnTo>
                  <a:pt x="1453695" y="948391"/>
                </a:lnTo>
                <a:lnTo>
                  <a:pt x="1435669" y="962928"/>
                </a:lnTo>
                <a:lnTo>
                  <a:pt x="1415899" y="985024"/>
                </a:lnTo>
                <a:lnTo>
                  <a:pt x="1397873" y="1011772"/>
                </a:lnTo>
                <a:lnTo>
                  <a:pt x="1382173" y="1039102"/>
                </a:lnTo>
                <a:lnTo>
                  <a:pt x="1367055" y="1066431"/>
                </a:lnTo>
                <a:lnTo>
                  <a:pt x="1352518" y="1094924"/>
                </a:lnTo>
                <a:lnTo>
                  <a:pt x="1330422" y="1132138"/>
                </a:lnTo>
                <a:lnTo>
                  <a:pt x="1307744" y="1171097"/>
                </a:lnTo>
                <a:lnTo>
                  <a:pt x="1284485" y="1210056"/>
                </a:lnTo>
                <a:lnTo>
                  <a:pt x="1260644" y="1248434"/>
                </a:lnTo>
                <a:lnTo>
                  <a:pt x="1235059" y="1286230"/>
                </a:lnTo>
                <a:lnTo>
                  <a:pt x="1207730" y="1322281"/>
                </a:lnTo>
                <a:lnTo>
                  <a:pt x="1179238" y="1356007"/>
                </a:lnTo>
                <a:lnTo>
                  <a:pt x="1148419" y="1385663"/>
                </a:lnTo>
                <a:lnTo>
                  <a:pt x="1114693" y="1411248"/>
                </a:lnTo>
                <a:lnTo>
                  <a:pt x="1064686" y="1442066"/>
                </a:lnTo>
                <a:lnTo>
                  <a:pt x="1010027" y="1470558"/>
                </a:lnTo>
                <a:lnTo>
                  <a:pt x="950717" y="1493818"/>
                </a:lnTo>
                <a:lnTo>
                  <a:pt x="889080" y="1511843"/>
                </a:lnTo>
                <a:lnTo>
                  <a:pt x="857680" y="1517077"/>
                </a:lnTo>
                <a:lnTo>
                  <a:pt x="824536" y="1522310"/>
                </a:lnTo>
                <a:lnTo>
                  <a:pt x="790810" y="1525217"/>
                </a:lnTo>
                <a:lnTo>
                  <a:pt x="757084" y="1529869"/>
                </a:lnTo>
                <a:lnTo>
                  <a:pt x="724522" y="1533940"/>
                </a:lnTo>
                <a:lnTo>
                  <a:pt x="692540" y="1539173"/>
                </a:lnTo>
                <a:lnTo>
                  <a:pt x="661722" y="1546732"/>
                </a:lnTo>
                <a:lnTo>
                  <a:pt x="633230" y="1556036"/>
                </a:lnTo>
                <a:lnTo>
                  <a:pt x="607063" y="1568828"/>
                </a:lnTo>
                <a:lnTo>
                  <a:pt x="584967" y="1585691"/>
                </a:lnTo>
                <a:lnTo>
                  <a:pt x="565778" y="1606624"/>
                </a:lnTo>
                <a:lnTo>
                  <a:pt x="550078" y="1629883"/>
                </a:lnTo>
                <a:lnTo>
                  <a:pt x="538449" y="1656631"/>
                </a:lnTo>
                <a:lnTo>
                  <a:pt x="527982" y="1685124"/>
                </a:lnTo>
                <a:lnTo>
                  <a:pt x="519260" y="1714779"/>
                </a:lnTo>
                <a:lnTo>
                  <a:pt x="509956" y="1746179"/>
                </a:lnTo>
                <a:lnTo>
                  <a:pt x="500071" y="1779323"/>
                </a:lnTo>
                <a:lnTo>
                  <a:pt x="491931" y="1811886"/>
                </a:lnTo>
                <a:lnTo>
                  <a:pt x="482045" y="1844449"/>
                </a:lnTo>
                <a:lnTo>
                  <a:pt x="472742" y="1877593"/>
                </a:lnTo>
                <a:lnTo>
                  <a:pt x="461112" y="1910156"/>
                </a:lnTo>
                <a:lnTo>
                  <a:pt x="449483" y="1942137"/>
                </a:lnTo>
                <a:lnTo>
                  <a:pt x="436690" y="1971793"/>
                </a:lnTo>
                <a:lnTo>
                  <a:pt x="422153" y="2000285"/>
                </a:lnTo>
                <a:lnTo>
                  <a:pt x="405290" y="2025289"/>
                </a:lnTo>
                <a:lnTo>
                  <a:pt x="386102" y="2049711"/>
                </a:lnTo>
                <a:lnTo>
                  <a:pt x="364005" y="2070644"/>
                </a:lnTo>
                <a:lnTo>
                  <a:pt x="339583" y="2088088"/>
                </a:lnTo>
                <a:lnTo>
                  <a:pt x="312254" y="2102625"/>
                </a:lnTo>
                <a:lnTo>
                  <a:pt x="284343" y="2111347"/>
                </a:lnTo>
                <a:lnTo>
                  <a:pt x="254687" y="2115418"/>
                </a:lnTo>
                <a:lnTo>
                  <a:pt x="224450" y="2117162"/>
                </a:lnTo>
                <a:lnTo>
                  <a:pt x="192469" y="2116581"/>
                </a:lnTo>
                <a:lnTo>
                  <a:pt x="159906" y="2114255"/>
                </a:lnTo>
                <a:lnTo>
                  <a:pt x="126762" y="2110184"/>
                </a:lnTo>
                <a:lnTo>
                  <a:pt x="94199" y="2105533"/>
                </a:lnTo>
                <a:lnTo>
                  <a:pt x="61637" y="2101462"/>
                </a:lnTo>
                <a:lnTo>
                  <a:pt x="30818" y="2098555"/>
                </a:lnTo>
                <a:lnTo>
                  <a:pt x="0" y="2097392"/>
                </a:lnTo>
                <a:lnTo>
                  <a:pt x="3489" y="2088088"/>
                </a:lnTo>
                <a:lnTo>
                  <a:pt x="36052" y="2088088"/>
                </a:lnTo>
                <a:lnTo>
                  <a:pt x="70940" y="2088088"/>
                </a:lnTo>
                <a:lnTo>
                  <a:pt x="106992" y="2086925"/>
                </a:lnTo>
                <a:lnTo>
                  <a:pt x="141880" y="2084599"/>
                </a:lnTo>
                <a:lnTo>
                  <a:pt x="176769" y="2081692"/>
                </a:lnTo>
                <a:lnTo>
                  <a:pt x="209332" y="2077040"/>
                </a:lnTo>
                <a:lnTo>
                  <a:pt x="240150" y="2070644"/>
                </a:lnTo>
                <a:lnTo>
                  <a:pt x="268643" y="2061340"/>
                </a:lnTo>
                <a:lnTo>
                  <a:pt x="294228" y="2050874"/>
                </a:lnTo>
                <a:lnTo>
                  <a:pt x="313998" y="2036918"/>
                </a:lnTo>
                <a:lnTo>
                  <a:pt x="330280" y="2020055"/>
                </a:lnTo>
                <a:lnTo>
                  <a:pt x="343654" y="2000285"/>
                </a:lnTo>
                <a:lnTo>
                  <a:pt x="356446" y="1974700"/>
                </a:lnTo>
                <a:lnTo>
                  <a:pt x="366913" y="1946208"/>
                </a:lnTo>
                <a:lnTo>
                  <a:pt x="376798" y="1913645"/>
                </a:lnTo>
                <a:lnTo>
                  <a:pt x="384939" y="1879338"/>
                </a:lnTo>
                <a:lnTo>
                  <a:pt x="392498" y="1843867"/>
                </a:lnTo>
                <a:lnTo>
                  <a:pt x="400057" y="1806653"/>
                </a:lnTo>
                <a:lnTo>
                  <a:pt x="407035" y="1768275"/>
                </a:lnTo>
                <a:lnTo>
                  <a:pt x="414594" y="1731642"/>
                </a:lnTo>
                <a:lnTo>
                  <a:pt x="422153" y="1693265"/>
                </a:lnTo>
                <a:lnTo>
                  <a:pt x="430294" y="1657794"/>
                </a:lnTo>
                <a:lnTo>
                  <a:pt x="439016" y="1622906"/>
                </a:lnTo>
                <a:lnTo>
                  <a:pt x="448320" y="1590924"/>
                </a:lnTo>
                <a:lnTo>
                  <a:pt x="459949" y="1561269"/>
                </a:lnTo>
                <a:lnTo>
                  <a:pt x="472742" y="1535684"/>
                </a:lnTo>
                <a:lnTo>
                  <a:pt x="486697" y="1513588"/>
                </a:lnTo>
                <a:lnTo>
                  <a:pt x="508793" y="1490329"/>
                </a:lnTo>
                <a:lnTo>
                  <a:pt x="533215" y="1470558"/>
                </a:lnTo>
                <a:lnTo>
                  <a:pt x="560545" y="1453696"/>
                </a:lnTo>
                <a:lnTo>
                  <a:pt x="590200" y="1438577"/>
                </a:lnTo>
                <a:lnTo>
                  <a:pt x="621600" y="1426948"/>
                </a:lnTo>
                <a:lnTo>
                  <a:pt x="654744" y="1416481"/>
                </a:lnTo>
                <a:lnTo>
                  <a:pt x="689633" y="1407759"/>
                </a:lnTo>
                <a:lnTo>
                  <a:pt x="725685" y="1399618"/>
                </a:lnTo>
                <a:lnTo>
                  <a:pt x="761155" y="1390896"/>
                </a:lnTo>
                <a:lnTo>
                  <a:pt x="797206" y="1383918"/>
                </a:lnTo>
                <a:lnTo>
                  <a:pt x="834421" y="1375196"/>
                </a:lnTo>
                <a:lnTo>
                  <a:pt x="870473" y="1365892"/>
                </a:lnTo>
                <a:lnTo>
                  <a:pt x="905361" y="1355426"/>
                </a:lnTo>
                <a:lnTo>
                  <a:pt x="939087" y="1343796"/>
                </a:lnTo>
                <a:lnTo>
                  <a:pt x="971650" y="1328678"/>
                </a:lnTo>
                <a:lnTo>
                  <a:pt x="1002468" y="1311815"/>
                </a:lnTo>
                <a:lnTo>
                  <a:pt x="1030961" y="1290882"/>
                </a:lnTo>
                <a:lnTo>
                  <a:pt x="1056546" y="1267623"/>
                </a:lnTo>
                <a:lnTo>
                  <a:pt x="1079805" y="1239130"/>
                </a:lnTo>
                <a:lnTo>
                  <a:pt x="1109460" y="1193193"/>
                </a:lnTo>
                <a:lnTo>
                  <a:pt x="1135627" y="1144931"/>
                </a:lnTo>
                <a:lnTo>
                  <a:pt x="1160049" y="1093761"/>
                </a:lnTo>
                <a:lnTo>
                  <a:pt x="1183308" y="1041428"/>
                </a:lnTo>
                <a:lnTo>
                  <a:pt x="1204241" y="988513"/>
                </a:lnTo>
                <a:lnTo>
                  <a:pt x="1225756" y="934436"/>
                </a:lnTo>
                <a:lnTo>
                  <a:pt x="1247852" y="880358"/>
                </a:lnTo>
                <a:lnTo>
                  <a:pt x="1254830" y="861169"/>
                </a:lnTo>
                <a:lnTo>
                  <a:pt x="1264715" y="839073"/>
                </a:lnTo>
                <a:lnTo>
                  <a:pt x="1272855" y="814651"/>
                </a:lnTo>
                <a:lnTo>
                  <a:pt x="1279252" y="788485"/>
                </a:lnTo>
                <a:lnTo>
                  <a:pt x="1281578" y="761155"/>
                </a:lnTo>
                <a:lnTo>
                  <a:pt x="1279252" y="734407"/>
                </a:lnTo>
                <a:lnTo>
                  <a:pt x="1277507" y="727429"/>
                </a:lnTo>
                <a:lnTo>
                  <a:pt x="1272855" y="715800"/>
                </a:lnTo>
                <a:lnTo>
                  <a:pt x="1266459" y="700681"/>
                </a:lnTo>
                <a:lnTo>
                  <a:pt x="1259481" y="681493"/>
                </a:lnTo>
                <a:lnTo>
                  <a:pt x="1250759" y="659396"/>
                </a:lnTo>
                <a:lnTo>
                  <a:pt x="1243200" y="632067"/>
                </a:lnTo>
                <a:lnTo>
                  <a:pt x="1237967" y="601249"/>
                </a:lnTo>
                <a:lnTo>
                  <a:pt x="1232733" y="567523"/>
                </a:lnTo>
                <a:lnTo>
                  <a:pt x="1233896" y="571593"/>
                </a:lnTo>
                <a:lnTo>
                  <a:pt x="1235059" y="571593"/>
                </a:lnTo>
                <a:lnTo>
                  <a:pt x="1235059" y="566360"/>
                </a:lnTo>
                <a:lnTo>
                  <a:pt x="1235059" y="558219"/>
                </a:lnTo>
                <a:lnTo>
                  <a:pt x="1236222" y="545427"/>
                </a:lnTo>
                <a:lnTo>
                  <a:pt x="1237385" y="528564"/>
                </a:lnTo>
                <a:lnTo>
                  <a:pt x="1239130" y="509375"/>
                </a:lnTo>
                <a:lnTo>
                  <a:pt x="1242619" y="487279"/>
                </a:lnTo>
                <a:lnTo>
                  <a:pt x="1247852" y="461694"/>
                </a:lnTo>
                <a:lnTo>
                  <a:pt x="1254830" y="435527"/>
                </a:lnTo>
                <a:lnTo>
                  <a:pt x="1263552" y="407035"/>
                </a:lnTo>
                <a:lnTo>
                  <a:pt x="1275181" y="376217"/>
                </a:lnTo>
                <a:lnTo>
                  <a:pt x="1289137" y="344235"/>
                </a:lnTo>
                <a:lnTo>
                  <a:pt x="1306000" y="312835"/>
                </a:lnTo>
                <a:lnTo>
                  <a:pt x="1325770" y="279691"/>
                </a:lnTo>
                <a:lnTo>
                  <a:pt x="1349029" y="247128"/>
                </a:lnTo>
                <a:lnTo>
                  <a:pt x="1376940" y="214566"/>
                </a:lnTo>
                <a:lnTo>
                  <a:pt x="1408340" y="182584"/>
                </a:lnTo>
                <a:lnTo>
                  <a:pt x="1443228" y="151184"/>
                </a:lnTo>
                <a:lnTo>
                  <a:pt x="1484513" y="121529"/>
                </a:lnTo>
                <a:lnTo>
                  <a:pt x="1528706" y="93037"/>
                </a:lnTo>
                <a:lnTo>
                  <a:pt x="1579876" y="66288"/>
                </a:lnTo>
                <a:lnTo>
                  <a:pt x="1709545" y="15700"/>
                </a:lnTo>
                <a:lnTo>
                  <a:pt x="1723501" y="13374"/>
                </a:lnTo>
                <a:lnTo>
                  <a:pt x="1740364" y="11629"/>
                </a:lnTo>
                <a:lnTo>
                  <a:pt x="1760715" y="9304"/>
                </a:lnTo>
                <a:lnTo>
                  <a:pt x="1782812" y="6396"/>
                </a:lnTo>
                <a:lnTo>
                  <a:pt x="1804908" y="4070"/>
                </a:lnTo>
                <a:lnTo>
                  <a:pt x="1827004" y="1744"/>
                </a:lnTo>
                <a:lnTo>
                  <a:pt x="1847356" y="581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71" name="Oval 12287">
            <a:extLst>
              <a:ext uri="{FF2B5EF4-FFF2-40B4-BE49-F238E27FC236}">
                <a16:creationId xmlns:a16="http://schemas.microsoft.com/office/drawing/2014/main" id="{0001BD52-63D9-4E6B-8F2C-DD5966B4247C}"/>
              </a:ext>
            </a:extLst>
          </p:cNvPr>
          <p:cNvSpPr/>
          <p:nvPr/>
        </p:nvSpPr>
        <p:spPr>
          <a:xfrm>
            <a:off x="11534032" y="2131856"/>
            <a:ext cx="325368" cy="324174"/>
          </a:xfrm>
          <a:custGeom>
            <a:avLst/>
            <a:gdLst/>
            <a:ahLst/>
            <a:cxnLst/>
            <a:rect l="l" t="t" r="r" b="b"/>
            <a:pathLst>
              <a:path w="3960440" h="3945921">
                <a:moveTo>
                  <a:pt x="1598844" y="0"/>
                </a:moveTo>
                <a:cubicBezTo>
                  <a:pt x="1857342" y="0"/>
                  <a:pt x="2066896" y="209554"/>
                  <a:pt x="2066896" y="468052"/>
                </a:cubicBezTo>
                <a:cubicBezTo>
                  <a:pt x="2066896" y="646802"/>
                  <a:pt x="1966694" y="802149"/>
                  <a:pt x="1818364" y="879058"/>
                </a:cubicBezTo>
                <a:lnTo>
                  <a:pt x="1965948" y="1429850"/>
                </a:lnTo>
                <a:cubicBezTo>
                  <a:pt x="2234183" y="1439289"/>
                  <a:pt x="2449559" y="1654793"/>
                  <a:pt x="2458766" y="1923094"/>
                </a:cubicBezTo>
                <a:lnTo>
                  <a:pt x="3052787" y="2082261"/>
                </a:lnTo>
                <a:cubicBezTo>
                  <a:pt x="3115207" y="1899813"/>
                  <a:pt x="3288586" y="1769556"/>
                  <a:pt x="3492388" y="1769556"/>
                </a:cubicBezTo>
                <a:cubicBezTo>
                  <a:pt x="3750886" y="1769556"/>
                  <a:pt x="3960440" y="1979110"/>
                  <a:pt x="3960440" y="2237608"/>
                </a:cubicBezTo>
                <a:cubicBezTo>
                  <a:pt x="3960440" y="2496106"/>
                  <a:pt x="3750886" y="2705660"/>
                  <a:pt x="3492388" y="2705660"/>
                </a:cubicBezTo>
                <a:cubicBezTo>
                  <a:pt x="3255123" y="2705660"/>
                  <a:pt x="3059091" y="2529117"/>
                  <a:pt x="3030620" y="2299941"/>
                </a:cubicBezTo>
                <a:lnTo>
                  <a:pt x="2422827" y="2137084"/>
                </a:lnTo>
                <a:cubicBezTo>
                  <a:pt x="2374914" y="2257246"/>
                  <a:pt x="2282973" y="2354960"/>
                  <a:pt x="2166800" y="2410258"/>
                </a:cubicBezTo>
                <a:lnTo>
                  <a:pt x="2329067" y="3015847"/>
                </a:lnTo>
                <a:cubicBezTo>
                  <a:pt x="2559464" y="3043136"/>
                  <a:pt x="2737303" y="3239734"/>
                  <a:pt x="2737303" y="3477869"/>
                </a:cubicBezTo>
                <a:cubicBezTo>
                  <a:pt x="2737303" y="3736367"/>
                  <a:pt x="2527749" y="3945921"/>
                  <a:pt x="2269251" y="3945921"/>
                </a:cubicBezTo>
                <a:cubicBezTo>
                  <a:pt x="2010753" y="3945921"/>
                  <a:pt x="1801199" y="3736367"/>
                  <a:pt x="1801199" y="3477869"/>
                </a:cubicBezTo>
                <a:cubicBezTo>
                  <a:pt x="1801199" y="3274904"/>
                  <a:pt x="1930388" y="3102113"/>
                  <a:pt x="2111643" y="3038969"/>
                </a:cubicBezTo>
                <a:lnTo>
                  <a:pt x="1956503" y="2459980"/>
                </a:lnTo>
                <a:cubicBezTo>
                  <a:pt x="1952432" y="2460875"/>
                  <a:pt x="1948330" y="2460923"/>
                  <a:pt x="1944216" y="2460923"/>
                </a:cubicBezTo>
                <a:cubicBezTo>
                  <a:pt x="1742647" y="2460923"/>
                  <a:pt x="1568040" y="2345487"/>
                  <a:pt x="1484865" y="2176122"/>
                </a:cubicBezTo>
                <a:lnTo>
                  <a:pt x="930415" y="2324686"/>
                </a:lnTo>
                <a:cubicBezTo>
                  <a:pt x="904712" y="2556716"/>
                  <a:pt x="707355" y="2736304"/>
                  <a:pt x="468052" y="2736304"/>
                </a:cubicBezTo>
                <a:cubicBezTo>
                  <a:pt x="209554" y="2736304"/>
                  <a:pt x="0" y="2526750"/>
                  <a:pt x="0" y="2268252"/>
                </a:cubicBezTo>
                <a:cubicBezTo>
                  <a:pt x="0" y="2009754"/>
                  <a:pt x="209554" y="1800200"/>
                  <a:pt x="468052" y="1800200"/>
                </a:cubicBezTo>
                <a:cubicBezTo>
                  <a:pt x="669892" y="1800200"/>
                  <a:pt x="841893" y="1927961"/>
                  <a:pt x="906009" y="2107606"/>
                </a:cubicBezTo>
                <a:lnTo>
                  <a:pt x="1429897" y="1967231"/>
                </a:lnTo>
                <a:cubicBezTo>
                  <a:pt x="1427753" y="1959679"/>
                  <a:pt x="1427584" y="1952005"/>
                  <a:pt x="1427584" y="1944291"/>
                </a:cubicBezTo>
                <a:cubicBezTo>
                  <a:pt x="1427584" y="1727054"/>
                  <a:pt x="1561663" y="1541133"/>
                  <a:pt x="1751891" y="1465536"/>
                </a:cubicBezTo>
                <a:lnTo>
                  <a:pt x="1609736" y="935006"/>
                </a:lnTo>
                <a:cubicBezTo>
                  <a:pt x="1606130" y="936062"/>
                  <a:pt x="1602492" y="936104"/>
                  <a:pt x="1598844" y="936104"/>
                </a:cubicBezTo>
                <a:cubicBezTo>
                  <a:pt x="1340346" y="936104"/>
                  <a:pt x="1130792" y="726550"/>
                  <a:pt x="1130792" y="468052"/>
                </a:cubicBezTo>
                <a:cubicBezTo>
                  <a:pt x="1130792" y="209554"/>
                  <a:pt x="1340346" y="0"/>
                  <a:pt x="1598844" y="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id="{A2330421-9967-4C7B-835D-48908DAD7444}"/>
              </a:ext>
            </a:extLst>
          </p:cNvPr>
          <p:cNvSpPr>
            <a:spLocks/>
          </p:cNvSpPr>
          <p:nvPr/>
        </p:nvSpPr>
        <p:spPr bwMode="auto">
          <a:xfrm>
            <a:off x="8083069" y="1490329"/>
            <a:ext cx="320540" cy="365442"/>
          </a:xfrm>
          <a:custGeom>
            <a:avLst/>
            <a:gdLst>
              <a:gd name="T0" fmla="*/ 1764 w 2942"/>
              <a:gd name="T1" fmla="*/ 10 h 3247"/>
              <a:gd name="T2" fmla="*/ 2091 w 2942"/>
              <a:gd name="T3" fmla="*/ 74 h 3247"/>
              <a:gd name="T4" fmla="*/ 2365 w 2942"/>
              <a:gd name="T5" fmla="*/ 192 h 3247"/>
              <a:gd name="T6" fmla="*/ 2591 w 2942"/>
              <a:gd name="T7" fmla="*/ 361 h 3247"/>
              <a:gd name="T8" fmla="*/ 2765 w 2942"/>
              <a:gd name="T9" fmla="*/ 576 h 3247"/>
              <a:gd name="T10" fmla="*/ 2873 w 2942"/>
              <a:gd name="T11" fmla="*/ 798 h 3247"/>
              <a:gd name="T12" fmla="*/ 2933 w 2942"/>
              <a:gd name="T13" fmla="*/ 1060 h 3247"/>
              <a:gd name="T14" fmla="*/ 2936 w 2942"/>
              <a:gd name="T15" fmla="*/ 1345 h 3247"/>
              <a:gd name="T16" fmla="*/ 2873 w 2942"/>
              <a:gd name="T17" fmla="*/ 1607 h 3247"/>
              <a:gd name="T18" fmla="*/ 2753 w 2942"/>
              <a:gd name="T19" fmla="*/ 1812 h 3247"/>
              <a:gd name="T20" fmla="*/ 2611 w 2942"/>
              <a:gd name="T21" fmla="*/ 1998 h 3247"/>
              <a:gd name="T22" fmla="*/ 2509 w 2942"/>
              <a:gd name="T23" fmla="*/ 2167 h 3247"/>
              <a:gd name="T24" fmla="*/ 2471 w 2942"/>
              <a:gd name="T25" fmla="*/ 2323 h 3247"/>
              <a:gd name="T26" fmla="*/ 2485 w 2942"/>
              <a:gd name="T27" fmla="*/ 2452 h 3247"/>
              <a:gd name="T28" fmla="*/ 2522 w 2942"/>
              <a:gd name="T29" fmla="*/ 2603 h 3247"/>
              <a:gd name="T30" fmla="*/ 2562 w 2942"/>
              <a:gd name="T31" fmla="*/ 2729 h 3247"/>
              <a:gd name="T32" fmla="*/ 2604 w 2942"/>
              <a:gd name="T33" fmla="*/ 2845 h 3247"/>
              <a:gd name="T34" fmla="*/ 2654 w 2942"/>
              <a:gd name="T35" fmla="*/ 3007 h 3247"/>
              <a:gd name="T36" fmla="*/ 2336 w 2942"/>
              <a:gd name="T37" fmla="*/ 3154 h 3247"/>
              <a:gd name="T38" fmla="*/ 1874 w 2942"/>
              <a:gd name="T39" fmla="*/ 3240 h 3247"/>
              <a:gd name="T40" fmla="*/ 1449 w 2942"/>
              <a:gd name="T41" fmla="*/ 3232 h 3247"/>
              <a:gd name="T42" fmla="*/ 1300 w 2942"/>
              <a:gd name="T43" fmla="*/ 3138 h 3247"/>
              <a:gd name="T44" fmla="*/ 1274 w 2942"/>
              <a:gd name="T45" fmla="*/ 2990 h 3247"/>
              <a:gd name="T46" fmla="*/ 1240 w 2942"/>
              <a:gd name="T47" fmla="*/ 2832 h 3247"/>
              <a:gd name="T48" fmla="*/ 1194 w 2942"/>
              <a:gd name="T49" fmla="*/ 2703 h 3247"/>
              <a:gd name="T50" fmla="*/ 1134 w 2942"/>
              <a:gd name="T51" fmla="*/ 2647 h 3247"/>
              <a:gd name="T52" fmla="*/ 1051 w 2942"/>
              <a:gd name="T53" fmla="*/ 2649 h 3247"/>
              <a:gd name="T54" fmla="*/ 974 w 2942"/>
              <a:gd name="T55" fmla="*/ 2670 h 3247"/>
              <a:gd name="T56" fmla="*/ 864 w 2942"/>
              <a:gd name="T57" fmla="*/ 2703 h 3247"/>
              <a:gd name="T58" fmla="*/ 693 w 2942"/>
              <a:gd name="T59" fmla="*/ 2727 h 3247"/>
              <a:gd name="T60" fmla="*/ 525 w 2942"/>
              <a:gd name="T61" fmla="*/ 2716 h 3247"/>
              <a:gd name="T62" fmla="*/ 438 w 2942"/>
              <a:gd name="T63" fmla="*/ 2681 h 3247"/>
              <a:gd name="T64" fmla="*/ 367 w 2942"/>
              <a:gd name="T65" fmla="*/ 2618 h 3247"/>
              <a:gd name="T66" fmla="*/ 338 w 2942"/>
              <a:gd name="T67" fmla="*/ 2520 h 3247"/>
              <a:gd name="T68" fmla="*/ 354 w 2942"/>
              <a:gd name="T69" fmla="*/ 2421 h 3247"/>
              <a:gd name="T70" fmla="*/ 365 w 2942"/>
              <a:gd name="T71" fmla="*/ 2325 h 3247"/>
              <a:gd name="T72" fmla="*/ 331 w 2942"/>
              <a:gd name="T73" fmla="*/ 2265 h 3247"/>
              <a:gd name="T74" fmla="*/ 278 w 2942"/>
              <a:gd name="T75" fmla="*/ 2232 h 3247"/>
              <a:gd name="T76" fmla="*/ 249 w 2942"/>
              <a:gd name="T77" fmla="*/ 2180 h 3247"/>
              <a:gd name="T78" fmla="*/ 267 w 2942"/>
              <a:gd name="T79" fmla="*/ 2125 h 3247"/>
              <a:gd name="T80" fmla="*/ 224 w 2942"/>
              <a:gd name="T81" fmla="*/ 2069 h 3247"/>
              <a:gd name="T82" fmla="*/ 214 w 2942"/>
              <a:gd name="T83" fmla="*/ 2007 h 3247"/>
              <a:gd name="T84" fmla="*/ 245 w 2942"/>
              <a:gd name="T85" fmla="*/ 1941 h 3247"/>
              <a:gd name="T86" fmla="*/ 273 w 2942"/>
              <a:gd name="T87" fmla="*/ 1872 h 3247"/>
              <a:gd name="T88" fmla="*/ 194 w 2942"/>
              <a:gd name="T89" fmla="*/ 1827 h 3247"/>
              <a:gd name="T90" fmla="*/ 96 w 2942"/>
              <a:gd name="T91" fmla="*/ 1794 h 3247"/>
              <a:gd name="T92" fmla="*/ 18 w 2942"/>
              <a:gd name="T93" fmla="*/ 1747 h 3247"/>
              <a:gd name="T94" fmla="*/ 4 w 2942"/>
              <a:gd name="T95" fmla="*/ 1674 h 3247"/>
              <a:gd name="T96" fmla="*/ 44 w 2942"/>
              <a:gd name="T97" fmla="*/ 1616 h 3247"/>
              <a:gd name="T98" fmla="*/ 111 w 2942"/>
              <a:gd name="T99" fmla="*/ 1545 h 3247"/>
              <a:gd name="T100" fmla="*/ 229 w 2942"/>
              <a:gd name="T101" fmla="*/ 1421 h 3247"/>
              <a:gd name="T102" fmla="*/ 325 w 2942"/>
              <a:gd name="T103" fmla="*/ 1276 h 3247"/>
              <a:gd name="T104" fmla="*/ 345 w 2942"/>
              <a:gd name="T105" fmla="*/ 1143 h 3247"/>
              <a:gd name="T106" fmla="*/ 344 w 2942"/>
              <a:gd name="T107" fmla="*/ 992 h 3247"/>
              <a:gd name="T108" fmla="*/ 440 w 2942"/>
              <a:gd name="T109" fmla="*/ 621 h 3247"/>
              <a:gd name="T110" fmla="*/ 587 w 2942"/>
              <a:gd name="T111" fmla="*/ 401 h 3247"/>
              <a:gd name="T112" fmla="*/ 789 w 2942"/>
              <a:gd name="T113" fmla="*/ 227 h 3247"/>
              <a:gd name="T114" fmla="*/ 1031 w 2942"/>
              <a:gd name="T115" fmla="*/ 103 h 3247"/>
              <a:gd name="T116" fmla="*/ 1516 w 2942"/>
              <a:gd name="T117" fmla="*/ 0 h 3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942" h="3247">
                <a:moveTo>
                  <a:pt x="1516" y="0"/>
                </a:moveTo>
                <a:lnTo>
                  <a:pt x="1644" y="1"/>
                </a:lnTo>
                <a:lnTo>
                  <a:pt x="1764" y="10"/>
                </a:lnTo>
                <a:lnTo>
                  <a:pt x="1878" y="25"/>
                </a:lnTo>
                <a:lnTo>
                  <a:pt x="1987" y="47"/>
                </a:lnTo>
                <a:lnTo>
                  <a:pt x="2091" y="74"/>
                </a:lnTo>
                <a:lnTo>
                  <a:pt x="2187" y="109"/>
                </a:lnTo>
                <a:lnTo>
                  <a:pt x="2280" y="147"/>
                </a:lnTo>
                <a:lnTo>
                  <a:pt x="2365" y="192"/>
                </a:lnTo>
                <a:lnTo>
                  <a:pt x="2445" y="243"/>
                </a:lnTo>
                <a:lnTo>
                  <a:pt x="2522" y="300"/>
                </a:lnTo>
                <a:lnTo>
                  <a:pt x="2591" y="361"/>
                </a:lnTo>
                <a:lnTo>
                  <a:pt x="2654" y="429"/>
                </a:lnTo>
                <a:lnTo>
                  <a:pt x="2713" y="500"/>
                </a:lnTo>
                <a:lnTo>
                  <a:pt x="2765" y="576"/>
                </a:lnTo>
                <a:lnTo>
                  <a:pt x="2813" y="656"/>
                </a:lnTo>
                <a:lnTo>
                  <a:pt x="2845" y="723"/>
                </a:lnTo>
                <a:lnTo>
                  <a:pt x="2873" y="798"/>
                </a:lnTo>
                <a:lnTo>
                  <a:pt x="2898" y="880"/>
                </a:lnTo>
                <a:lnTo>
                  <a:pt x="2918" y="969"/>
                </a:lnTo>
                <a:lnTo>
                  <a:pt x="2933" y="1060"/>
                </a:lnTo>
                <a:lnTo>
                  <a:pt x="2940" y="1154"/>
                </a:lnTo>
                <a:lnTo>
                  <a:pt x="2942" y="1250"/>
                </a:lnTo>
                <a:lnTo>
                  <a:pt x="2936" y="1345"/>
                </a:lnTo>
                <a:lnTo>
                  <a:pt x="2924" y="1438"/>
                </a:lnTo>
                <a:lnTo>
                  <a:pt x="2902" y="1529"/>
                </a:lnTo>
                <a:lnTo>
                  <a:pt x="2873" y="1607"/>
                </a:lnTo>
                <a:lnTo>
                  <a:pt x="2838" y="1680"/>
                </a:lnTo>
                <a:lnTo>
                  <a:pt x="2796" y="1747"/>
                </a:lnTo>
                <a:lnTo>
                  <a:pt x="2753" y="1812"/>
                </a:lnTo>
                <a:lnTo>
                  <a:pt x="2705" y="1876"/>
                </a:lnTo>
                <a:lnTo>
                  <a:pt x="2658" y="1936"/>
                </a:lnTo>
                <a:lnTo>
                  <a:pt x="2611" y="1998"/>
                </a:lnTo>
                <a:lnTo>
                  <a:pt x="2565" y="2060"/>
                </a:lnTo>
                <a:lnTo>
                  <a:pt x="2534" y="2110"/>
                </a:lnTo>
                <a:lnTo>
                  <a:pt x="2509" y="2167"/>
                </a:lnTo>
                <a:lnTo>
                  <a:pt x="2489" y="2227"/>
                </a:lnTo>
                <a:lnTo>
                  <a:pt x="2473" y="2292"/>
                </a:lnTo>
                <a:lnTo>
                  <a:pt x="2471" y="2323"/>
                </a:lnTo>
                <a:lnTo>
                  <a:pt x="2473" y="2360"/>
                </a:lnTo>
                <a:lnTo>
                  <a:pt x="2478" y="2405"/>
                </a:lnTo>
                <a:lnTo>
                  <a:pt x="2485" y="2452"/>
                </a:lnTo>
                <a:lnTo>
                  <a:pt x="2496" y="2503"/>
                </a:lnTo>
                <a:lnTo>
                  <a:pt x="2509" y="2554"/>
                </a:lnTo>
                <a:lnTo>
                  <a:pt x="2522" y="2603"/>
                </a:lnTo>
                <a:lnTo>
                  <a:pt x="2536" y="2650"/>
                </a:lnTo>
                <a:lnTo>
                  <a:pt x="2549" y="2692"/>
                </a:lnTo>
                <a:lnTo>
                  <a:pt x="2562" y="2729"/>
                </a:lnTo>
                <a:lnTo>
                  <a:pt x="2573" y="2756"/>
                </a:lnTo>
                <a:lnTo>
                  <a:pt x="2589" y="2796"/>
                </a:lnTo>
                <a:lnTo>
                  <a:pt x="2604" y="2845"/>
                </a:lnTo>
                <a:lnTo>
                  <a:pt x="2620" y="2900"/>
                </a:lnTo>
                <a:lnTo>
                  <a:pt x="2636" y="2956"/>
                </a:lnTo>
                <a:lnTo>
                  <a:pt x="2654" y="3007"/>
                </a:lnTo>
                <a:lnTo>
                  <a:pt x="2673" y="3052"/>
                </a:lnTo>
                <a:lnTo>
                  <a:pt x="2502" y="3107"/>
                </a:lnTo>
                <a:lnTo>
                  <a:pt x="2336" y="3154"/>
                </a:lnTo>
                <a:lnTo>
                  <a:pt x="2178" y="3192"/>
                </a:lnTo>
                <a:lnTo>
                  <a:pt x="2024" y="3220"/>
                </a:lnTo>
                <a:lnTo>
                  <a:pt x="1874" y="3240"/>
                </a:lnTo>
                <a:lnTo>
                  <a:pt x="1729" y="3247"/>
                </a:lnTo>
                <a:lnTo>
                  <a:pt x="1587" y="3245"/>
                </a:lnTo>
                <a:lnTo>
                  <a:pt x="1449" y="3232"/>
                </a:lnTo>
                <a:lnTo>
                  <a:pt x="1313" y="3209"/>
                </a:lnTo>
                <a:lnTo>
                  <a:pt x="1307" y="3176"/>
                </a:lnTo>
                <a:lnTo>
                  <a:pt x="1300" y="3138"/>
                </a:lnTo>
                <a:lnTo>
                  <a:pt x="1291" y="3092"/>
                </a:lnTo>
                <a:lnTo>
                  <a:pt x="1284" y="3043"/>
                </a:lnTo>
                <a:lnTo>
                  <a:pt x="1274" y="2990"/>
                </a:lnTo>
                <a:lnTo>
                  <a:pt x="1264" y="2936"/>
                </a:lnTo>
                <a:lnTo>
                  <a:pt x="1253" y="2883"/>
                </a:lnTo>
                <a:lnTo>
                  <a:pt x="1240" y="2832"/>
                </a:lnTo>
                <a:lnTo>
                  <a:pt x="1227" y="2783"/>
                </a:lnTo>
                <a:lnTo>
                  <a:pt x="1211" y="2740"/>
                </a:lnTo>
                <a:lnTo>
                  <a:pt x="1194" y="2703"/>
                </a:lnTo>
                <a:lnTo>
                  <a:pt x="1176" y="2674"/>
                </a:lnTo>
                <a:lnTo>
                  <a:pt x="1156" y="2656"/>
                </a:lnTo>
                <a:lnTo>
                  <a:pt x="1134" y="2647"/>
                </a:lnTo>
                <a:lnTo>
                  <a:pt x="1109" y="2643"/>
                </a:lnTo>
                <a:lnTo>
                  <a:pt x="1080" y="2645"/>
                </a:lnTo>
                <a:lnTo>
                  <a:pt x="1051" y="2649"/>
                </a:lnTo>
                <a:lnTo>
                  <a:pt x="1024" y="2656"/>
                </a:lnTo>
                <a:lnTo>
                  <a:pt x="998" y="2663"/>
                </a:lnTo>
                <a:lnTo>
                  <a:pt x="974" y="2670"/>
                </a:lnTo>
                <a:lnTo>
                  <a:pt x="956" y="2676"/>
                </a:lnTo>
                <a:lnTo>
                  <a:pt x="913" y="2690"/>
                </a:lnTo>
                <a:lnTo>
                  <a:pt x="864" y="2703"/>
                </a:lnTo>
                <a:lnTo>
                  <a:pt x="809" y="2714"/>
                </a:lnTo>
                <a:lnTo>
                  <a:pt x="751" y="2721"/>
                </a:lnTo>
                <a:lnTo>
                  <a:pt x="693" y="2727"/>
                </a:lnTo>
                <a:lnTo>
                  <a:pt x="634" y="2729"/>
                </a:lnTo>
                <a:lnTo>
                  <a:pt x="578" y="2725"/>
                </a:lnTo>
                <a:lnTo>
                  <a:pt x="525" y="2716"/>
                </a:lnTo>
                <a:lnTo>
                  <a:pt x="496" y="2709"/>
                </a:lnTo>
                <a:lnTo>
                  <a:pt x="467" y="2696"/>
                </a:lnTo>
                <a:lnTo>
                  <a:pt x="438" y="2681"/>
                </a:lnTo>
                <a:lnTo>
                  <a:pt x="413" y="2663"/>
                </a:lnTo>
                <a:lnTo>
                  <a:pt x="387" y="2641"/>
                </a:lnTo>
                <a:lnTo>
                  <a:pt x="367" y="2618"/>
                </a:lnTo>
                <a:lnTo>
                  <a:pt x="353" y="2589"/>
                </a:lnTo>
                <a:lnTo>
                  <a:pt x="342" y="2556"/>
                </a:lnTo>
                <a:lnTo>
                  <a:pt x="338" y="2520"/>
                </a:lnTo>
                <a:lnTo>
                  <a:pt x="342" y="2480"/>
                </a:lnTo>
                <a:lnTo>
                  <a:pt x="347" y="2452"/>
                </a:lnTo>
                <a:lnTo>
                  <a:pt x="354" y="2421"/>
                </a:lnTo>
                <a:lnTo>
                  <a:pt x="362" y="2389"/>
                </a:lnTo>
                <a:lnTo>
                  <a:pt x="365" y="2358"/>
                </a:lnTo>
                <a:lnTo>
                  <a:pt x="365" y="2325"/>
                </a:lnTo>
                <a:lnTo>
                  <a:pt x="356" y="2296"/>
                </a:lnTo>
                <a:lnTo>
                  <a:pt x="347" y="2280"/>
                </a:lnTo>
                <a:lnTo>
                  <a:pt x="331" y="2265"/>
                </a:lnTo>
                <a:lnTo>
                  <a:pt x="314" y="2254"/>
                </a:lnTo>
                <a:lnTo>
                  <a:pt x="296" y="2245"/>
                </a:lnTo>
                <a:lnTo>
                  <a:pt x="278" y="2232"/>
                </a:lnTo>
                <a:lnTo>
                  <a:pt x="264" y="2218"/>
                </a:lnTo>
                <a:lnTo>
                  <a:pt x="253" y="2200"/>
                </a:lnTo>
                <a:lnTo>
                  <a:pt x="249" y="2180"/>
                </a:lnTo>
                <a:lnTo>
                  <a:pt x="251" y="2160"/>
                </a:lnTo>
                <a:lnTo>
                  <a:pt x="258" y="2141"/>
                </a:lnTo>
                <a:lnTo>
                  <a:pt x="267" y="2125"/>
                </a:lnTo>
                <a:lnTo>
                  <a:pt x="273" y="2109"/>
                </a:lnTo>
                <a:lnTo>
                  <a:pt x="244" y="2089"/>
                </a:lnTo>
                <a:lnTo>
                  <a:pt x="224" y="2069"/>
                </a:lnTo>
                <a:lnTo>
                  <a:pt x="213" y="2049"/>
                </a:lnTo>
                <a:lnTo>
                  <a:pt x="211" y="2027"/>
                </a:lnTo>
                <a:lnTo>
                  <a:pt x="214" y="2007"/>
                </a:lnTo>
                <a:lnTo>
                  <a:pt x="222" y="1985"/>
                </a:lnTo>
                <a:lnTo>
                  <a:pt x="233" y="1963"/>
                </a:lnTo>
                <a:lnTo>
                  <a:pt x="245" y="1941"/>
                </a:lnTo>
                <a:lnTo>
                  <a:pt x="256" y="1918"/>
                </a:lnTo>
                <a:lnTo>
                  <a:pt x="267" y="1896"/>
                </a:lnTo>
                <a:lnTo>
                  <a:pt x="273" y="1872"/>
                </a:lnTo>
                <a:lnTo>
                  <a:pt x="253" y="1854"/>
                </a:lnTo>
                <a:lnTo>
                  <a:pt x="225" y="1840"/>
                </a:lnTo>
                <a:lnTo>
                  <a:pt x="194" y="1827"/>
                </a:lnTo>
                <a:lnTo>
                  <a:pt x="162" y="1816"/>
                </a:lnTo>
                <a:lnTo>
                  <a:pt x="129" y="1805"/>
                </a:lnTo>
                <a:lnTo>
                  <a:pt x="96" y="1794"/>
                </a:lnTo>
                <a:lnTo>
                  <a:pt x="65" y="1781"/>
                </a:lnTo>
                <a:lnTo>
                  <a:pt x="40" y="1767"/>
                </a:lnTo>
                <a:lnTo>
                  <a:pt x="18" y="1747"/>
                </a:lnTo>
                <a:lnTo>
                  <a:pt x="5" y="1723"/>
                </a:lnTo>
                <a:lnTo>
                  <a:pt x="0" y="1698"/>
                </a:lnTo>
                <a:lnTo>
                  <a:pt x="4" y="1674"/>
                </a:lnTo>
                <a:lnTo>
                  <a:pt x="13" y="1652"/>
                </a:lnTo>
                <a:lnTo>
                  <a:pt x="27" y="1634"/>
                </a:lnTo>
                <a:lnTo>
                  <a:pt x="44" y="1616"/>
                </a:lnTo>
                <a:lnTo>
                  <a:pt x="60" y="1601"/>
                </a:lnTo>
                <a:lnTo>
                  <a:pt x="73" y="1589"/>
                </a:lnTo>
                <a:lnTo>
                  <a:pt x="111" y="1545"/>
                </a:lnTo>
                <a:lnTo>
                  <a:pt x="151" y="1505"/>
                </a:lnTo>
                <a:lnTo>
                  <a:pt x="191" y="1465"/>
                </a:lnTo>
                <a:lnTo>
                  <a:pt x="229" y="1421"/>
                </a:lnTo>
                <a:lnTo>
                  <a:pt x="265" y="1378"/>
                </a:lnTo>
                <a:lnTo>
                  <a:pt x="298" y="1329"/>
                </a:lnTo>
                <a:lnTo>
                  <a:pt x="325" y="1276"/>
                </a:lnTo>
                <a:lnTo>
                  <a:pt x="340" y="1232"/>
                </a:lnTo>
                <a:lnTo>
                  <a:pt x="345" y="1189"/>
                </a:lnTo>
                <a:lnTo>
                  <a:pt x="345" y="1143"/>
                </a:lnTo>
                <a:lnTo>
                  <a:pt x="344" y="1094"/>
                </a:lnTo>
                <a:lnTo>
                  <a:pt x="342" y="1045"/>
                </a:lnTo>
                <a:lnTo>
                  <a:pt x="344" y="992"/>
                </a:lnTo>
                <a:lnTo>
                  <a:pt x="349" y="936"/>
                </a:lnTo>
                <a:lnTo>
                  <a:pt x="405" y="705"/>
                </a:lnTo>
                <a:lnTo>
                  <a:pt x="440" y="621"/>
                </a:lnTo>
                <a:lnTo>
                  <a:pt x="482" y="543"/>
                </a:lnTo>
                <a:lnTo>
                  <a:pt x="531" y="470"/>
                </a:lnTo>
                <a:lnTo>
                  <a:pt x="587" y="401"/>
                </a:lnTo>
                <a:lnTo>
                  <a:pt x="649" y="338"/>
                </a:lnTo>
                <a:lnTo>
                  <a:pt x="716" y="280"/>
                </a:lnTo>
                <a:lnTo>
                  <a:pt x="789" y="227"/>
                </a:lnTo>
                <a:lnTo>
                  <a:pt x="865" y="180"/>
                </a:lnTo>
                <a:lnTo>
                  <a:pt x="947" y="138"/>
                </a:lnTo>
                <a:lnTo>
                  <a:pt x="1031" y="103"/>
                </a:lnTo>
                <a:lnTo>
                  <a:pt x="1116" y="72"/>
                </a:lnTo>
                <a:lnTo>
                  <a:pt x="1402" y="9"/>
                </a:lnTo>
                <a:lnTo>
                  <a:pt x="1516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73" name="Freeform 18">
            <a:extLst>
              <a:ext uri="{FF2B5EF4-FFF2-40B4-BE49-F238E27FC236}">
                <a16:creationId xmlns:a16="http://schemas.microsoft.com/office/drawing/2014/main" id="{428A8046-A062-4007-9F02-27709BFEE375}"/>
              </a:ext>
            </a:extLst>
          </p:cNvPr>
          <p:cNvSpPr>
            <a:spLocks noEditPoints="1"/>
          </p:cNvSpPr>
          <p:nvPr/>
        </p:nvSpPr>
        <p:spPr bwMode="auto">
          <a:xfrm>
            <a:off x="7124400" y="6043154"/>
            <a:ext cx="315954" cy="384177"/>
          </a:xfrm>
          <a:custGeom>
            <a:avLst/>
            <a:gdLst>
              <a:gd name="T0" fmla="*/ 1033 w 2487"/>
              <a:gd name="T1" fmla="*/ 2647 h 3024"/>
              <a:gd name="T2" fmla="*/ 1169 w 2487"/>
              <a:gd name="T3" fmla="*/ 2318 h 3024"/>
              <a:gd name="T4" fmla="*/ 1260 w 2487"/>
              <a:gd name="T5" fmla="*/ 2242 h 3024"/>
              <a:gd name="T6" fmla="*/ 1367 w 2487"/>
              <a:gd name="T7" fmla="*/ 2700 h 3024"/>
              <a:gd name="T8" fmla="*/ 1462 w 2487"/>
              <a:gd name="T9" fmla="*/ 2265 h 3024"/>
              <a:gd name="T10" fmla="*/ 1118 w 2487"/>
              <a:gd name="T11" fmla="*/ 1982 h 3024"/>
              <a:gd name="T12" fmla="*/ 1140 w 2487"/>
              <a:gd name="T13" fmla="*/ 2189 h 3024"/>
              <a:gd name="T14" fmla="*/ 1475 w 2487"/>
              <a:gd name="T15" fmla="*/ 2080 h 3024"/>
              <a:gd name="T16" fmla="*/ 1698 w 2487"/>
              <a:gd name="T17" fmla="*/ 1654 h 3024"/>
              <a:gd name="T18" fmla="*/ 1509 w 2487"/>
              <a:gd name="T19" fmla="*/ 1891 h 3024"/>
              <a:gd name="T20" fmla="*/ 1675 w 2487"/>
              <a:gd name="T21" fmla="*/ 1876 h 3024"/>
              <a:gd name="T22" fmla="*/ 1787 w 2487"/>
              <a:gd name="T23" fmla="*/ 1649 h 3024"/>
              <a:gd name="T24" fmla="*/ 1784 w 2487"/>
              <a:gd name="T25" fmla="*/ 1573 h 3024"/>
              <a:gd name="T26" fmla="*/ 1896 w 2487"/>
              <a:gd name="T27" fmla="*/ 1634 h 3024"/>
              <a:gd name="T28" fmla="*/ 1971 w 2487"/>
              <a:gd name="T29" fmla="*/ 1433 h 3024"/>
              <a:gd name="T30" fmla="*/ 1380 w 2487"/>
              <a:gd name="T31" fmla="*/ 1365 h 3024"/>
              <a:gd name="T32" fmla="*/ 1335 w 2487"/>
              <a:gd name="T33" fmla="*/ 1805 h 3024"/>
              <a:gd name="T34" fmla="*/ 1289 w 2487"/>
              <a:gd name="T35" fmla="*/ 1393 h 3024"/>
              <a:gd name="T36" fmla="*/ 1171 w 2487"/>
              <a:gd name="T37" fmla="*/ 1469 h 3024"/>
              <a:gd name="T38" fmla="*/ 1149 w 2487"/>
              <a:gd name="T39" fmla="*/ 1791 h 3024"/>
              <a:gd name="T40" fmla="*/ 1038 w 2487"/>
              <a:gd name="T41" fmla="*/ 1416 h 3024"/>
              <a:gd name="T42" fmla="*/ 1033 w 2487"/>
              <a:gd name="T43" fmla="*/ 1638 h 3024"/>
              <a:gd name="T44" fmla="*/ 1047 w 2487"/>
              <a:gd name="T45" fmla="*/ 1831 h 3024"/>
              <a:gd name="T46" fmla="*/ 904 w 2487"/>
              <a:gd name="T47" fmla="*/ 1505 h 3024"/>
              <a:gd name="T48" fmla="*/ 945 w 2487"/>
              <a:gd name="T49" fmla="*/ 1756 h 3024"/>
              <a:gd name="T50" fmla="*/ 1316 w 2487"/>
              <a:gd name="T51" fmla="*/ 1891 h 3024"/>
              <a:gd name="T52" fmla="*/ 1480 w 2487"/>
              <a:gd name="T53" fmla="*/ 1520 h 3024"/>
              <a:gd name="T54" fmla="*/ 622 w 2487"/>
              <a:gd name="T55" fmla="*/ 1271 h 3024"/>
              <a:gd name="T56" fmla="*/ 831 w 2487"/>
              <a:gd name="T57" fmla="*/ 1405 h 3024"/>
              <a:gd name="T58" fmla="*/ 1925 w 2487"/>
              <a:gd name="T59" fmla="*/ 1156 h 3024"/>
              <a:gd name="T60" fmla="*/ 1987 w 2487"/>
              <a:gd name="T61" fmla="*/ 1218 h 3024"/>
              <a:gd name="T62" fmla="*/ 878 w 2487"/>
              <a:gd name="T63" fmla="*/ 1165 h 3024"/>
              <a:gd name="T64" fmla="*/ 929 w 2487"/>
              <a:gd name="T65" fmla="*/ 1384 h 3024"/>
              <a:gd name="T66" fmla="*/ 989 w 2487"/>
              <a:gd name="T67" fmla="*/ 1282 h 3024"/>
              <a:gd name="T68" fmla="*/ 913 w 2487"/>
              <a:gd name="T69" fmla="*/ 1064 h 3024"/>
              <a:gd name="T70" fmla="*/ 593 w 2487"/>
              <a:gd name="T71" fmla="*/ 1220 h 3024"/>
              <a:gd name="T72" fmla="*/ 1429 w 2487"/>
              <a:gd name="T73" fmla="*/ 976 h 3024"/>
              <a:gd name="T74" fmla="*/ 1387 w 2487"/>
              <a:gd name="T75" fmla="*/ 1276 h 3024"/>
              <a:gd name="T76" fmla="*/ 1518 w 2487"/>
              <a:gd name="T77" fmla="*/ 1231 h 3024"/>
              <a:gd name="T78" fmla="*/ 1556 w 2487"/>
              <a:gd name="T79" fmla="*/ 1002 h 3024"/>
              <a:gd name="T80" fmla="*/ 1142 w 2487"/>
              <a:gd name="T81" fmla="*/ 1094 h 3024"/>
              <a:gd name="T82" fmla="*/ 1165 w 2487"/>
              <a:gd name="T83" fmla="*/ 1298 h 3024"/>
              <a:gd name="T84" fmla="*/ 1222 w 2487"/>
              <a:gd name="T85" fmla="*/ 1136 h 3024"/>
              <a:gd name="T86" fmla="*/ 489 w 2487"/>
              <a:gd name="T87" fmla="*/ 916 h 3024"/>
              <a:gd name="T88" fmla="*/ 540 w 2487"/>
              <a:gd name="T89" fmla="*/ 902 h 3024"/>
              <a:gd name="T90" fmla="*/ 798 w 2487"/>
              <a:gd name="T91" fmla="*/ 938 h 3024"/>
              <a:gd name="T92" fmla="*/ 855 w 2487"/>
              <a:gd name="T93" fmla="*/ 927 h 3024"/>
              <a:gd name="T94" fmla="*/ 1491 w 2487"/>
              <a:gd name="T95" fmla="*/ 751 h 3024"/>
              <a:gd name="T96" fmla="*/ 1533 w 2487"/>
              <a:gd name="T97" fmla="*/ 840 h 3024"/>
              <a:gd name="T98" fmla="*/ 1125 w 2487"/>
              <a:gd name="T99" fmla="*/ 814 h 3024"/>
              <a:gd name="T100" fmla="*/ 1222 w 2487"/>
              <a:gd name="T101" fmla="*/ 898 h 3024"/>
              <a:gd name="T102" fmla="*/ 762 w 2487"/>
              <a:gd name="T103" fmla="*/ 596 h 3024"/>
              <a:gd name="T104" fmla="*/ 825 w 2487"/>
              <a:gd name="T105" fmla="*/ 734 h 3024"/>
              <a:gd name="T106" fmla="*/ 775 w 2487"/>
              <a:gd name="T107" fmla="*/ 604 h 3024"/>
              <a:gd name="T108" fmla="*/ 1475 w 2487"/>
              <a:gd name="T109" fmla="*/ 596 h 3024"/>
              <a:gd name="T110" fmla="*/ 1535 w 2487"/>
              <a:gd name="T111" fmla="*/ 433 h 3024"/>
              <a:gd name="T112" fmla="*/ 1120 w 2487"/>
              <a:gd name="T113" fmla="*/ 604 h 3024"/>
              <a:gd name="T114" fmla="*/ 2304 w 2487"/>
              <a:gd name="T115" fmla="*/ 173 h 3024"/>
              <a:gd name="T116" fmla="*/ 167 w 2487"/>
              <a:gd name="T117" fmla="*/ 2829 h 3024"/>
              <a:gd name="T118" fmla="*/ 95 w 2487"/>
              <a:gd name="T119" fmla="*/ 2914 h 3024"/>
              <a:gd name="T120" fmla="*/ 2367 w 2487"/>
              <a:gd name="T121" fmla="*/ 93 h 3024"/>
              <a:gd name="T122" fmla="*/ 2464 w 2487"/>
              <a:gd name="T123" fmla="*/ 3022 h 3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487" h="3024">
                <a:moveTo>
                  <a:pt x="1073" y="2245"/>
                </a:moveTo>
                <a:lnTo>
                  <a:pt x="1058" y="2260"/>
                </a:lnTo>
                <a:lnTo>
                  <a:pt x="1047" y="2285"/>
                </a:lnTo>
                <a:lnTo>
                  <a:pt x="1038" y="2316"/>
                </a:lnTo>
                <a:lnTo>
                  <a:pt x="1031" y="2353"/>
                </a:lnTo>
                <a:lnTo>
                  <a:pt x="1027" y="2394"/>
                </a:lnTo>
                <a:lnTo>
                  <a:pt x="1025" y="2438"/>
                </a:lnTo>
                <a:lnTo>
                  <a:pt x="1025" y="2484"/>
                </a:lnTo>
                <a:lnTo>
                  <a:pt x="1025" y="2527"/>
                </a:lnTo>
                <a:lnTo>
                  <a:pt x="1027" y="2571"/>
                </a:lnTo>
                <a:lnTo>
                  <a:pt x="1031" y="2611"/>
                </a:lnTo>
                <a:lnTo>
                  <a:pt x="1033" y="2647"/>
                </a:lnTo>
                <a:lnTo>
                  <a:pt x="1035" y="2676"/>
                </a:lnTo>
                <a:lnTo>
                  <a:pt x="1036" y="2698"/>
                </a:lnTo>
                <a:lnTo>
                  <a:pt x="1149" y="2702"/>
                </a:lnTo>
                <a:lnTo>
                  <a:pt x="1153" y="2671"/>
                </a:lnTo>
                <a:lnTo>
                  <a:pt x="1160" y="2634"/>
                </a:lnTo>
                <a:lnTo>
                  <a:pt x="1165" y="2593"/>
                </a:lnTo>
                <a:lnTo>
                  <a:pt x="1171" y="2547"/>
                </a:lnTo>
                <a:lnTo>
                  <a:pt x="1175" y="2500"/>
                </a:lnTo>
                <a:lnTo>
                  <a:pt x="1176" y="2451"/>
                </a:lnTo>
                <a:lnTo>
                  <a:pt x="1178" y="2404"/>
                </a:lnTo>
                <a:lnTo>
                  <a:pt x="1175" y="2360"/>
                </a:lnTo>
                <a:lnTo>
                  <a:pt x="1169" y="2318"/>
                </a:lnTo>
                <a:lnTo>
                  <a:pt x="1160" y="2284"/>
                </a:lnTo>
                <a:lnTo>
                  <a:pt x="1147" y="2256"/>
                </a:lnTo>
                <a:lnTo>
                  <a:pt x="1131" y="2253"/>
                </a:lnTo>
                <a:lnTo>
                  <a:pt x="1115" y="2249"/>
                </a:lnTo>
                <a:lnTo>
                  <a:pt x="1096" y="2245"/>
                </a:lnTo>
                <a:lnTo>
                  <a:pt x="1073" y="2245"/>
                </a:lnTo>
                <a:close/>
                <a:moveTo>
                  <a:pt x="1398" y="2191"/>
                </a:moveTo>
                <a:lnTo>
                  <a:pt x="1371" y="2202"/>
                </a:lnTo>
                <a:lnTo>
                  <a:pt x="1342" y="2211"/>
                </a:lnTo>
                <a:lnTo>
                  <a:pt x="1313" y="2220"/>
                </a:lnTo>
                <a:lnTo>
                  <a:pt x="1285" y="2229"/>
                </a:lnTo>
                <a:lnTo>
                  <a:pt x="1260" y="2242"/>
                </a:lnTo>
                <a:lnTo>
                  <a:pt x="1240" y="2260"/>
                </a:lnTo>
                <a:lnTo>
                  <a:pt x="1235" y="2298"/>
                </a:lnTo>
                <a:lnTo>
                  <a:pt x="1236" y="2338"/>
                </a:lnTo>
                <a:lnTo>
                  <a:pt x="1242" y="2382"/>
                </a:lnTo>
                <a:lnTo>
                  <a:pt x="1253" y="2427"/>
                </a:lnTo>
                <a:lnTo>
                  <a:pt x="1267" y="2473"/>
                </a:lnTo>
                <a:lnTo>
                  <a:pt x="1285" y="2518"/>
                </a:lnTo>
                <a:lnTo>
                  <a:pt x="1302" y="2562"/>
                </a:lnTo>
                <a:lnTo>
                  <a:pt x="1322" y="2604"/>
                </a:lnTo>
                <a:lnTo>
                  <a:pt x="1338" y="2640"/>
                </a:lnTo>
                <a:lnTo>
                  <a:pt x="1355" y="2673"/>
                </a:lnTo>
                <a:lnTo>
                  <a:pt x="1367" y="2700"/>
                </a:lnTo>
                <a:lnTo>
                  <a:pt x="1467" y="2689"/>
                </a:lnTo>
                <a:lnTo>
                  <a:pt x="1469" y="2678"/>
                </a:lnTo>
                <a:lnTo>
                  <a:pt x="1471" y="2656"/>
                </a:lnTo>
                <a:lnTo>
                  <a:pt x="1471" y="2625"/>
                </a:lnTo>
                <a:lnTo>
                  <a:pt x="1473" y="2587"/>
                </a:lnTo>
                <a:lnTo>
                  <a:pt x="1473" y="2544"/>
                </a:lnTo>
                <a:lnTo>
                  <a:pt x="1473" y="2496"/>
                </a:lnTo>
                <a:lnTo>
                  <a:pt x="1471" y="2447"/>
                </a:lnTo>
                <a:lnTo>
                  <a:pt x="1471" y="2396"/>
                </a:lnTo>
                <a:lnTo>
                  <a:pt x="1469" y="2349"/>
                </a:lnTo>
                <a:lnTo>
                  <a:pt x="1465" y="2305"/>
                </a:lnTo>
                <a:lnTo>
                  <a:pt x="1462" y="2265"/>
                </a:lnTo>
                <a:lnTo>
                  <a:pt x="1458" y="2234"/>
                </a:lnTo>
                <a:lnTo>
                  <a:pt x="1453" y="2213"/>
                </a:lnTo>
                <a:lnTo>
                  <a:pt x="1447" y="2202"/>
                </a:lnTo>
                <a:lnTo>
                  <a:pt x="1435" y="2194"/>
                </a:lnTo>
                <a:lnTo>
                  <a:pt x="1418" y="2191"/>
                </a:lnTo>
                <a:lnTo>
                  <a:pt x="1398" y="2191"/>
                </a:lnTo>
                <a:close/>
                <a:moveTo>
                  <a:pt x="1282" y="1953"/>
                </a:moveTo>
                <a:lnTo>
                  <a:pt x="1231" y="1954"/>
                </a:lnTo>
                <a:lnTo>
                  <a:pt x="1205" y="1960"/>
                </a:lnTo>
                <a:lnTo>
                  <a:pt x="1176" y="1965"/>
                </a:lnTo>
                <a:lnTo>
                  <a:pt x="1147" y="1973"/>
                </a:lnTo>
                <a:lnTo>
                  <a:pt x="1118" y="1982"/>
                </a:lnTo>
                <a:lnTo>
                  <a:pt x="1089" y="1993"/>
                </a:lnTo>
                <a:lnTo>
                  <a:pt x="1064" y="2005"/>
                </a:lnTo>
                <a:lnTo>
                  <a:pt x="1040" y="2020"/>
                </a:lnTo>
                <a:lnTo>
                  <a:pt x="1020" y="2040"/>
                </a:lnTo>
                <a:lnTo>
                  <a:pt x="1005" y="2062"/>
                </a:lnTo>
                <a:lnTo>
                  <a:pt x="995" y="2089"/>
                </a:lnTo>
                <a:lnTo>
                  <a:pt x="993" y="2120"/>
                </a:lnTo>
                <a:lnTo>
                  <a:pt x="1011" y="2144"/>
                </a:lnTo>
                <a:lnTo>
                  <a:pt x="1036" y="2162"/>
                </a:lnTo>
                <a:lnTo>
                  <a:pt x="1067" y="2174"/>
                </a:lnTo>
                <a:lnTo>
                  <a:pt x="1102" y="2184"/>
                </a:lnTo>
                <a:lnTo>
                  <a:pt x="1140" y="2189"/>
                </a:lnTo>
                <a:lnTo>
                  <a:pt x="1180" y="2189"/>
                </a:lnTo>
                <a:lnTo>
                  <a:pt x="1220" y="2187"/>
                </a:lnTo>
                <a:lnTo>
                  <a:pt x="1262" y="2182"/>
                </a:lnTo>
                <a:lnTo>
                  <a:pt x="1302" y="2174"/>
                </a:lnTo>
                <a:lnTo>
                  <a:pt x="1338" y="2165"/>
                </a:lnTo>
                <a:lnTo>
                  <a:pt x="1371" y="2153"/>
                </a:lnTo>
                <a:lnTo>
                  <a:pt x="1400" y="2140"/>
                </a:lnTo>
                <a:lnTo>
                  <a:pt x="1415" y="2133"/>
                </a:lnTo>
                <a:lnTo>
                  <a:pt x="1431" y="2122"/>
                </a:lnTo>
                <a:lnTo>
                  <a:pt x="1447" y="2111"/>
                </a:lnTo>
                <a:lnTo>
                  <a:pt x="1462" y="2096"/>
                </a:lnTo>
                <a:lnTo>
                  <a:pt x="1475" y="2080"/>
                </a:lnTo>
                <a:lnTo>
                  <a:pt x="1480" y="2064"/>
                </a:lnTo>
                <a:lnTo>
                  <a:pt x="1480" y="2045"/>
                </a:lnTo>
                <a:lnTo>
                  <a:pt x="1473" y="2024"/>
                </a:lnTo>
                <a:lnTo>
                  <a:pt x="1456" y="2002"/>
                </a:lnTo>
                <a:lnTo>
                  <a:pt x="1433" y="1982"/>
                </a:lnTo>
                <a:lnTo>
                  <a:pt x="1404" y="1969"/>
                </a:lnTo>
                <a:lnTo>
                  <a:pt x="1369" y="1958"/>
                </a:lnTo>
                <a:lnTo>
                  <a:pt x="1327" y="1953"/>
                </a:lnTo>
                <a:lnTo>
                  <a:pt x="1282" y="1953"/>
                </a:lnTo>
                <a:close/>
                <a:moveTo>
                  <a:pt x="1727" y="1634"/>
                </a:moveTo>
                <a:lnTo>
                  <a:pt x="1711" y="1642"/>
                </a:lnTo>
                <a:lnTo>
                  <a:pt x="1698" y="1654"/>
                </a:lnTo>
                <a:lnTo>
                  <a:pt x="1693" y="1669"/>
                </a:lnTo>
                <a:lnTo>
                  <a:pt x="1695" y="1685"/>
                </a:lnTo>
                <a:lnTo>
                  <a:pt x="1696" y="1702"/>
                </a:lnTo>
                <a:lnTo>
                  <a:pt x="1693" y="1722"/>
                </a:lnTo>
                <a:lnTo>
                  <a:pt x="1680" y="1747"/>
                </a:lnTo>
                <a:lnTo>
                  <a:pt x="1662" y="1774"/>
                </a:lnTo>
                <a:lnTo>
                  <a:pt x="1636" y="1802"/>
                </a:lnTo>
                <a:lnTo>
                  <a:pt x="1605" y="1829"/>
                </a:lnTo>
                <a:lnTo>
                  <a:pt x="1575" y="1853"/>
                </a:lnTo>
                <a:lnTo>
                  <a:pt x="1544" y="1869"/>
                </a:lnTo>
                <a:lnTo>
                  <a:pt x="1515" y="1880"/>
                </a:lnTo>
                <a:lnTo>
                  <a:pt x="1509" y="1891"/>
                </a:lnTo>
                <a:lnTo>
                  <a:pt x="1505" y="1900"/>
                </a:lnTo>
                <a:lnTo>
                  <a:pt x="1504" y="1909"/>
                </a:lnTo>
                <a:lnTo>
                  <a:pt x="1507" y="1922"/>
                </a:lnTo>
                <a:lnTo>
                  <a:pt x="1524" y="1949"/>
                </a:lnTo>
                <a:lnTo>
                  <a:pt x="1549" y="1971"/>
                </a:lnTo>
                <a:lnTo>
                  <a:pt x="1580" y="1985"/>
                </a:lnTo>
                <a:lnTo>
                  <a:pt x="1616" y="1989"/>
                </a:lnTo>
                <a:lnTo>
                  <a:pt x="1629" y="1971"/>
                </a:lnTo>
                <a:lnTo>
                  <a:pt x="1635" y="1953"/>
                </a:lnTo>
                <a:lnTo>
                  <a:pt x="1638" y="1933"/>
                </a:lnTo>
                <a:lnTo>
                  <a:pt x="1647" y="1911"/>
                </a:lnTo>
                <a:lnTo>
                  <a:pt x="1675" y="1876"/>
                </a:lnTo>
                <a:lnTo>
                  <a:pt x="1698" y="1844"/>
                </a:lnTo>
                <a:lnTo>
                  <a:pt x="1722" y="1811"/>
                </a:lnTo>
                <a:lnTo>
                  <a:pt x="1749" y="1776"/>
                </a:lnTo>
                <a:lnTo>
                  <a:pt x="1765" y="1764"/>
                </a:lnTo>
                <a:lnTo>
                  <a:pt x="1784" y="1754"/>
                </a:lnTo>
                <a:lnTo>
                  <a:pt x="1804" y="1747"/>
                </a:lnTo>
                <a:lnTo>
                  <a:pt x="1822" y="1738"/>
                </a:lnTo>
                <a:lnTo>
                  <a:pt x="1838" y="1725"/>
                </a:lnTo>
                <a:lnTo>
                  <a:pt x="1842" y="1707"/>
                </a:lnTo>
                <a:lnTo>
                  <a:pt x="1829" y="1684"/>
                </a:lnTo>
                <a:lnTo>
                  <a:pt x="1811" y="1665"/>
                </a:lnTo>
                <a:lnTo>
                  <a:pt x="1787" y="1649"/>
                </a:lnTo>
                <a:lnTo>
                  <a:pt x="1760" y="1638"/>
                </a:lnTo>
                <a:lnTo>
                  <a:pt x="1727" y="1634"/>
                </a:lnTo>
                <a:close/>
                <a:moveTo>
                  <a:pt x="1887" y="1344"/>
                </a:moveTo>
                <a:lnTo>
                  <a:pt x="1869" y="1358"/>
                </a:lnTo>
                <a:lnTo>
                  <a:pt x="1860" y="1373"/>
                </a:lnTo>
                <a:lnTo>
                  <a:pt x="1860" y="1387"/>
                </a:lnTo>
                <a:lnTo>
                  <a:pt x="1867" y="1405"/>
                </a:lnTo>
                <a:lnTo>
                  <a:pt x="1880" y="1424"/>
                </a:lnTo>
                <a:lnTo>
                  <a:pt x="1825" y="1549"/>
                </a:lnTo>
                <a:lnTo>
                  <a:pt x="1815" y="1558"/>
                </a:lnTo>
                <a:lnTo>
                  <a:pt x="1798" y="1565"/>
                </a:lnTo>
                <a:lnTo>
                  <a:pt x="1784" y="1573"/>
                </a:lnTo>
                <a:lnTo>
                  <a:pt x="1771" y="1584"/>
                </a:lnTo>
                <a:lnTo>
                  <a:pt x="1765" y="1594"/>
                </a:lnTo>
                <a:lnTo>
                  <a:pt x="1780" y="1609"/>
                </a:lnTo>
                <a:lnTo>
                  <a:pt x="1798" y="1622"/>
                </a:lnTo>
                <a:lnTo>
                  <a:pt x="1820" y="1633"/>
                </a:lnTo>
                <a:lnTo>
                  <a:pt x="1842" y="1642"/>
                </a:lnTo>
                <a:lnTo>
                  <a:pt x="1867" y="1644"/>
                </a:lnTo>
                <a:lnTo>
                  <a:pt x="1891" y="1638"/>
                </a:lnTo>
                <a:lnTo>
                  <a:pt x="1893" y="1636"/>
                </a:lnTo>
                <a:lnTo>
                  <a:pt x="1895" y="1634"/>
                </a:lnTo>
                <a:lnTo>
                  <a:pt x="1895" y="1634"/>
                </a:lnTo>
                <a:lnTo>
                  <a:pt x="1896" y="1634"/>
                </a:lnTo>
                <a:lnTo>
                  <a:pt x="1896" y="1634"/>
                </a:lnTo>
                <a:lnTo>
                  <a:pt x="1896" y="1633"/>
                </a:lnTo>
                <a:lnTo>
                  <a:pt x="1898" y="1629"/>
                </a:lnTo>
                <a:lnTo>
                  <a:pt x="1902" y="1613"/>
                </a:lnTo>
                <a:lnTo>
                  <a:pt x="1900" y="1598"/>
                </a:lnTo>
                <a:lnTo>
                  <a:pt x="1896" y="1585"/>
                </a:lnTo>
                <a:lnTo>
                  <a:pt x="1893" y="1571"/>
                </a:lnTo>
                <a:lnTo>
                  <a:pt x="1893" y="1556"/>
                </a:lnTo>
                <a:lnTo>
                  <a:pt x="1933" y="1462"/>
                </a:lnTo>
                <a:lnTo>
                  <a:pt x="1944" y="1449"/>
                </a:lnTo>
                <a:lnTo>
                  <a:pt x="1956" y="1440"/>
                </a:lnTo>
                <a:lnTo>
                  <a:pt x="1971" y="1433"/>
                </a:lnTo>
                <a:lnTo>
                  <a:pt x="1985" y="1425"/>
                </a:lnTo>
                <a:lnTo>
                  <a:pt x="1998" y="1414"/>
                </a:lnTo>
                <a:lnTo>
                  <a:pt x="2007" y="1400"/>
                </a:lnTo>
                <a:lnTo>
                  <a:pt x="2013" y="1387"/>
                </a:lnTo>
                <a:lnTo>
                  <a:pt x="1991" y="1371"/>
                </a:lnTo>
                <a:lnTo>
                  <a:pt x="1971" y="1360"/>
                </a:lnTo>
                <a:lnTo>
                  <a:pt x="1947" y="1351"/>
                </a:lnTo>
                <a:lnTo>
                  <a:pt x="1918" y="1345"/>
                </a:lnTo>
                <a:lnTo>
                  <a:pt x="1887" y="1344"/>
                </a:lnTo>
                <a:close/>
                <a:moveTo>
                  <a:pt x="1435" y="1336"/>
                </a:moveTo>
                <a:lnTo>
                  <a:pt x="1396" y="1353"/>
                </a:lnTo>
                <a:lnTo>
                  <a:pt x="1380" y="1365"/>
                </a:lnTo>
                <a:lnTo>
                  <a:pt x="1369" y="1384"/>
                </a:lnTo>
                <a:lnTo>
                  <a:pt x="1365" y="1407"/>
                </a:lnTo>
                <a:lnTo>
                  <a:pt x="1369" y="1434"/>
                </a:lnTo>
                <a:lnTo>
                  <a:pt x="1380" y="1484"/>
                </a:lnTo>
                <a:lnTo>
                  <a:pt x="1385" y="1527"/>
                </a:lnTo>
                <a:lnTo>
                  <a:pt x="1385" y="1567"/>
                </a:lnTo>
                <a:lnTo>
                  <a:pt x="1382" y="1605"/>
                </a:lnTo>
                <a:lnTo>
                  <a:pt x="1375" y="1644"/>
                </a:lnTo>
                <a:lnTo>
                  <a:pt x="1365" y="1680"/>
                </a:lnTo>
                <a:lnTo>
                  <a:pt x="1356" y="1720"/>
                </a:lnTo>
                <a:lnTo>
                  <a:pt x="1345" y="1762"/>
                </a:lnTo>
                <a:lnTo>
                  <a:pt x="1335" y="1805"/>
                </a:lnTo>
                <a:lnTo>
                  <a:pt x="1315" y="1818"/>
                </a:lnTo>
                <a:lnTo>
                  <a:pt x="1289" y="1784"/>
                </a:lnTo>
                <a:lnTo>
                  <a:pt x="1275" y="1747"/>
                </a:lnTo>
                <a:lnTo>
                  <a:pt x="1265" y="1709"/>
                </a:lnTo>
                <a:lnTo>
                  <a:pt x="1264" y="1669"/>
                </a:lnTo>
                <a:lnTo>
                  <a:pt x="1265" y="1627"/>
                </a:lnTo>
                <a:lnTo>
                  <a:pt x="1271" y="1585"/>
                </a:lnTo>
                <a:lnTo>
                  <a:pt x="1276" y="1544"/>
                </a:lnTo>
                <a:lnTo>
                  <a:pt x="1284" y="1504"/>
                </a:lnTo>
                <a:lnTo>
                  <a:pt x="1289" y="1465"/>
                </a:lnTo>
                <a:lnTo>
                  <a:pt x="1291" y="1427"/>
                </a:lnTo>
                <a:lnTo>
                  <a:pt x="1289" y="1393"/>
                </a:lnTo>
                <a:lnTo>
                  <a:pt x="1282" y="1360"/>
                </a:lnTo>
                <a:lnTo>
                  <a:pt x="1264" y="1351"/>
                </a:lnTo>
                <a:lnTo>
                  <a:pt x="1240" y="1345"/>
                </a:lnTo>
                <a:lnTo>
                  <a:pt x="1216" y="1344"/>
                </a:lnTo>
                <a:lnTo>
                  <a:pt x="1191" y="1347"/>
                </a:lnTo>
                <a:lnTo>
                  <a:pt x="1169" y="1356"/>
                </a:lnTo>
                <a:lnTo>
                  <a:pt x="1149" y="1371"/>
                </a:lnTo>
                <a:lnTo>
                  <a:pt x="1135" y="1391"/>
                </a:lnTo>
                <a:lnTo>
                  <a:pt x="1138" y="1418"/>
                </a:lnTo>
                <a:lnTo>
                  <a:pt x="1147" y="1440"/>
                </a:lnTo>
                <a:lnTo>
                  <a:pt x="1158" y="1454"/>
                </a:lnTo>
                <a:lnTo>
                  <a:pt x="1171" y="1469"/>
                </a:lnTo>
                <a:lnTo>
                  <a:pt x="1184" y="1484"/>
                </a:lnTo>
                <a:lnTo>
                  <a:pt x="1193" y="1502"/>
                </a:lnTo>
                <a:lnTo>
                  <a:pt x="1204" y="1534"/>
                </a:lnTo>
                <a:lnTo>
                  <a:pt x="1211" y="1574"/>
                </a:lnTo>
                <a:lnTo>
                  <a:pt x="1213" y="1616"/>
                </a:lnTo>
                <a:lnTo>
                  <a:pt x="1211" y="1660"/>
                </a:lnTo>
                <a:lnTo>
                  <a:pt x="1207" y="1704"/>
                </a:lnTo>
                <a:lnTo>
                  <a:pt x="1202" y="1744"/>
                </a:lnTo>
                <a:lnTo>
                  <a:pt x="1195" y="1780"/>
                </a:lnTo>
                <a:lnTo>
                  <a:pt x="1185" y="1809"/>
                </a:lnTo>
                <a:lnTo>
                  <a:pt x="1178" y="1813"/>
                </a:lnTo>
                <a:lnTo>
                  <a:pt x="1149" y="1791"/>
                </a:lnTo>
                <a:lnTo>
                  <a:pt x="1127" y="1764"/>
                </a:lnTo>
                <a:lnTo>
                  <a:pt x="1111" y="1734"/>
                </a:lnTo>
                <a:lnTo>
                  <a:pt x="1102" y="1700"/>
                </a:lnTo>
                <a:lnTo>
                  <a:pt x="1095" y="1665"/>
                </a:lnTo>
                <a:lnTo>
                  <a:pt x="1091" y="1627"/>
                </a:lnTo>
                <a:lnTo>
                  <a:pt x="1089" y="1587"/>
                </a:lnTo>
                <a:lnTo>
                  <a:pt x="1087" y="1547"/>
                </a:lnTo>
                <a:lnTo>
                  <a:pt x="1085" y="1507"/>
                </a:lnTo>
                <a:lnTo>
                  <a:pt x="1082" y="1467"/>
                </a:lnTo>
                <a:lnTo>
                  <a:pt x="1075" y="1427"/>
                </a:lnTo>
                <a:lnTo>
                  <a:pt x="1058" y="1420"/>
                </a:lnTo>
                <a:lnTo>
                  <a:pt x="1038" y="1416"/>
                </a:lnTo>
                <a:lnTo>
                  <a:pt x="1015" y="1420"/>
                </a:lnTo>
                <a:lnTo>
                  <a:pt x="991" y="1425"/>
                </a:lnTo>
                <a:lnTo>
                  <a:pt x="969" y="1434"/>
                </a:lnTo>
                <a:lnTo>
                  <a:pt x="953" y="1444"/>
                </a:lnTo>
                <a:lnTo>
                  <a:pt x="947" y="1453"/>
                </a:lnTo>
                <a:lnTo>
                  <a:pt x="947" y="1469"/>
                </a:lnTo>
                <a:lnTo>
                  <a:pt x="955" y="1491"/>
                </a:lnTo>
                <a:lnTo>
                  <a:pt x="965" y="1514"/>
                </a:lnTo>
                <a:lnTo>
                  <a:pt x="980" y="1544"/>
                </a:lnTo>
                <a:lnTo>
                  <a:pt x="998" y="1573"/>
                </a:lnTo>
                <a:lnTo>
                  <a:pt x="1016" y="1605"/>
                </a:lnTo>
                <a:lnTo>
                  <a:pt x="1033" y="1638"/>
                </a:lnTo>
                <a:lnTo>
                  <a:pt x="1049" y="1673"/>
                </a:lnTo>
                <a:lnTo>
                  <a:pt x="1062" y="1705"/>
                </a:lnTo>
                <a:lnTo>
                  <a:pt x="1071" y="1738"/>
                </a:lnTo>
                <a:lnTo>
                  <a:pt x="1075" y="1769"/>
                </a:lnTo>
                <a:lnTo>
                  <a:pt x="1073" y="1796"/>
                </a:lnTo>
                <a:lnTo>
                  <a:pt x="1062" y="1822"/>
                </a:lnTo>
                <a:lnTo>
                  <a:pt x="1058" y="1825"/>
                </a:lnTo>
                <a:lnTo>
                  <a:pt x="1056" y="1827"/>
                </a:lnTo>
                <a:lnTo>
                  <a:pt x="1055" y="1829"/>
                </a:lnTo>
                <a:lnTo>
                  <a:pt x="1053" y="1829"/>
                </a:lnTo>
                <a:lnTo>
                  <a:pt x="1051" y="1831"/>
                </a:lnTo>
                <a:lnTo>
                  <a:pt x="1047" y="1831"/>
                </a:lnTo>
                <a:lnTo>
                  <a:pt x="1042" y="1833"/>
                </a:lnTo>
                <a:lnTo>
                  <a:pt x="1015" y="1814"/>
                </a:lnTo>
                <a:lnTo>
                  <a:pt x="995" y="1791"/>
                </a:lnTo>
                <a:lnTo>
                  <a:pt x="980" y="1764"/>
                </a:lnTo>
                <a:lnTo>
                  <a:pt x="969" y="1733"/>
                </a:lnTo>
                <a:lnTo>
                  <a:pt x="960" y="1700"/>
                </a:lnTo>
                <a:lnTo>
                  <a:pt x="953" y="1665"/>
                </a:lnTo>
                <a:lnTo>
                  <a:pt x="947" y="1631"/>
                </a:lnTo>
                <a:lnTo>
                  <a:pt x="940" y="1596"/>
                </a:lnTo>
                <a:lnTo>
                  <a:pt x="931" y="1564"/>
                </a:lnTo>
                <a:lnTo>
                  <a:pt x="920" y="1533"/>
                </a:lnTo>
                <a:lnTo>
                  <a:pt x="904" y="1505"/>
                </a:lnTo>
                <a:lnTo>
                  <a:pt x="871" y="1500"/>
                </a:lnTo>
                <a:lnTo>
                  <a:pt x="840" y="1502"/>
                </a:lnTo>
                <a:lnTo>
                  <a:pt x="807" y="1505"/>
                </a:lnTo>
                <a:lnTo>
                  <a:pt x="798" y="1527"/>
                </a:lnTo>
                <a:lnTo>
                  <a:pt x="800" y="1549"/>
                </a:lnTo>
                <a:lnTo>
                  <a:pt x="807" y="1569"/>
                </a:lnTo>
                <a:lnTo>
                  <a:pt x="822" y="1587"/>
                </a:lnTo>
                <a:lnTo>
                  <a:pt x="849" y="1618"/>
                </a:lnTo>
                <a:lnTo>
                  <a:pt x="876" y="1649"/>
                </a:lnTo>
                <a:lnTo>
                  <a:pt x="902" y="1680"/>
                </a:lnTo>
                <a:lnTo>
                  <a:pt x="925" y="1716"/>
                </a:lnTo>
                <a:lnTo>
                  <a:pt x="945" y="1756"/>
                </a:lnTo>
                <a:lnTo>
                  <a:pt x="985" y="1920"/>
                </a:lnTo>
                <a:lnTo>
                  <a:pt x="989" y="1925"/>
                </a:lnTo>
                <a:lnTo>
                  <a:pt x="995" y="1929"/>
                </a:lnTo>
                <a:lnTo>
                  <a:pt x="1000" y="1933"/>
                </a:lnTo>
                <a:lnTo>
                  <a:pt x="1005" y="1934"/>
                </a:lnTo>
                <a:lnTo>
                  <a:pt x="1013" y="1938"/>
                </a:lnTo>
                <a:lnTo>
                  <a:pt x="1064" y="1925"/>
                </a:lnTo>
                <a:lnTo>
                  <a:pt x="1115" y="1913"/>
                </a:lnTo>
                <a:lnTo>
                  <a:pt x="1169" y="1900"/>
                </a:lnTo>
                <a:lnTo>
                  <a:pt x="1216" y="1894"/>
                </a:lnTo>
                <a:lnTo>
                  <a:pt x="1267" y="1893"/>
                </a:lnTo>
                <a:lnTo>
                  <a:pt x="1316" y="1891"/>
                </a:lnTo>
                <a:lnTo>
                  <a:pt x="1365" y="1889"/>
                </a:lnTo>
                <a:lnTo>
                  <a:pt x="1409" y="1884"/>
                </a:lnTo>
                <a:lnTo>
                  <a:pt x="1451" y="1874"/>
                </a:lnTo>
                <a:lnTo>
                  <a:pt x="1453" y="1836"/>
                </a:lnTo>
                <a:lnTo>
                  <a:pt x="1451" y="1796"/>
                </a:lnTo>
                <a:lnTo>
                  <a:pt x="1444" y="1754"/>
                </a:lnTo>
                <a:lnTo>
                  <a:pt x="1438" y="1709"/>
                </a:lnTo>
                <a:lnTo>
                  <a:pt x="1438" y="1662"/>
                </a:lnTo>
                <a:lnTo>
                  <a:pt x="1444" y="1611"/>
                </a:lnTo>
                <a:lnTo>
                  <a:pt x="1453" y="1582"/>
                </a:lnTo>
                <a:lnTo>
                  <a:pt x="1465" y="1551"/>
                </a:lnTo>
                <a:lnTo>
                  <a:pt x="1480" y="1520"/>
                </a:lnTo>
                <a:lnTo>
                  <a:pt x="1495" y="1487"/>
                </a:lnTo>
                <a:lnTo>
                  <a:pt x="1507" y="1456"/>
                </a:lnTo>
                <a:lnTo>
                  <a:pt x="1516" y="1424"/>
                </a:lnTo>
                <a:lnTo>
                  <a:pt x="1522" y="1393"/>
                </a:lnTo>
                <a:lnTo>
                  <a:pt x="1518" y="1364"/>
                </a:lnTo>
                <a:lnTo>
                  <a:pt x="1505" y="1344"/>
                </a:lnTo>
                <a:lnTo>
                  <a:pt x="1435" y="1336"/>
                </a:lnTo>
                <a:close/>
                <a:moveTo>
                  <a:pt x="695" y="1220"/>
                </a:moveTo>
                <a:lnTo>
                  <a:pt x="675" y="1233"/>
                </a:lnTo>
                <a:lnTo>
                  <a:pt x="655" y="1244"/>
                </a:lnTo>
                <a:lnTo>
                  <a:pt x="638" y="1256"/>
                </a:lnTo>
                <a:lnTo>
                  <a:pt x="622" y="1271"/>
                </a:lnTo>
                <a:lnTo>
                  <a:pt x="611" y="1293"/>
                </a:lnTo>
                <a:lnTo>
                  <a:pt x="689" y="1353"/>
                </a:lnTo>
                <a:lnTo>
                  <a:pt x="745" y="1420"/>
                </a:lnTo>
                <a:lnTo>
                  <a:pt x="740" y="1478"/>
                </a:lnTo>
                <a:lnTo>
                  <a:pt x="762" y="1485"/>
                </a:lnTo>
                <a:lnTo>
                  <a:pt x="785" y="1484"/>
                </a:lnTo>
                <a:lnTo>
                  <a:pt x="807" y="1474"/>
                </a:lnTo>
                <a:lnTo>
                  <a:pt x="827" y="1462"/>
                </a:lnTo>
                <a:lnTo>
                  <a:pt x="844" y="1444"/>
                </a:lnTo>
                <a:lnTo>
                  <a:pt x="856" y="1427"/>
                </a:lnTo>
                <a:lnTo>
                  <a:pt x="844" y="1413"/>
                </a:lnTo>
                <a:lnTo>
                  <a:pt x="831" y="1405"/>
                </a:lnTo>
                <a:lnTo>
                  <a:pt x="816" y="1398"/>
                </a:lnTo>
                <a:lnTo>
                  <a:pt x="800" y="1393"/>
                </a:lnTo>
                <a:lnTo>
                  <a:pt x="784" y="1384"/>
                </a:lnTo>
                <a:lnTo>
                  <a:pt x="765" y="1365"/>
                </a:lnTo>
                <a:lnTo>
                  <a:pt x="751" y="1342"/>
                </a:lnTo>
                <a:lnTo>
                  <a:pt x="742" y="1316"/>
                </a:lnTo>
                <a:lnTo>
                  <a:pt x="736" y="1287"/>
                </a:lnTo>
                <a:lnTo>
                  <a:pt x="731" y="1258"/>
                </a:lnTo>
                <a:lnTo>
                  <a:pt x="725" y="1233"/>
                </a:lnTo>
                <a:lnTo>
                  <a:pt x="695" y="1220"/>
                </a:lnTo>
                <a:close/>
                <a:moveTo>
                  <a:pt x="1940" y="1136"/>
                </a:moveTo>
                <a:lnTo>
                  <a:pt x="1925" y="1156"/>
                </a:lnTo>
                <a:lnTo>
                  <a:pt x="1915" y="1184"/>
                </a:lnTo>
                <a:lnTo>
                  <a:pt x="1909" y="1214"/>
                </a:lnTo>
                <a:lnTo>
                  <a:pt x="1905" y="1244"/>
                </a:lnTo>
                <a:lnTo>
                  <a:pt x="1904" y="1274"/>
                </a:lnTo>
                <a:lnTo>
                  <a:pt x="1905" y="1300"/>
                </a:lnTo>
                <a:lnTo>
                  <a:pt x="1925" y="1316"/>
                </a:lnTo>
                <a:lnTo>
                  <a:pt x="1964" y="1316"/>
                </a:lnTo>
                <a:lnTo>
                  <a:pt x="1978" y="1304"/>
                </a:lnTo>
                <a:lnTo>
                  <a:pt x="1987" y="1285"/>
                </a:lnTo>
                <a:lnTo>
                  <a:pt x="1991" y="1265"/>
                </a:lnTo>
                <a:lnTo>
                  <a:pt x="1991" y="1242"/>
                </a:lnTo>
                <a:lnTo>
                  <a:pt x="1987" y="1218"/>
                </a:lnTo>
                <a:lnTo>
                  <a:pt x="1984" y="1194"/>
                </a:lnTo>
                <a:lnTo>
                  <a:pt x="1978" y="1173"/>
                </a:lnTo>
                <a:lnTo>
                  <a:pt x="1973" y="1153"/>
                </a:lnTo>
                <a:lnTo>
                  <a:pt x="1940" y="1136"/>
                </a:lnTo>
                <a:close/>
                <a:moveTo>
                  <a:pt x="887" y="1062"/>
                </a:moveTo>
                <a:lnTo>
                  <a:pt x="865" y="1078"/>
                </a:lnTo>
                <a:lnTo>
                  <a:pt x="853" y="1094"/>
                </a:lnTo>
                <a:lnTo>
                  <a:pt x="847" y="1109"/>
                </a:lnTo>
                <a:lnTo>
                  <a:pt x="849" y="1122"/>
                </a:lnTo>
                <a:lnTo>
                  <a:pt x="856" y="1136"/>
                </a:lnTo>
                <a:lnTo>
                  <a:pt x="865" y="1151"/>
                </a:lnTo>
                <a:lnTo>
                  <a:pt x="878" y="1165"/>
                </a:lnTo>
                <a:lnTo>
                  <a:pt x="893" y="1182"/>
                </a:lnTo>
                <a:lnTo>
                  <a:pt x="905" y="1200"/>
                </a:lnTo>
                <a:lnTo>
                  <a:pt x="916" y="1220"/>
                </a:lnTo>
                <a:lnTo>
                  <a:pt x="925" y="1240"/>
                </a:lnTo>
                <a:lnTo>
                  <a:pt x="927" y="1267"/>
                </a:lnTo>
                <a:lnTo>
                  <a:pt x="925" y="1293"/>
                </a:lnTo>
                <a:lnTo>
                  <a:pt x="920" y="1316"/>
                </a:lnTo>
                <a:lnTo>
                  <a:pt x="916" y="1338"/>
                </a:lnTo>
                <a:lnTo>
                  <a:pt x="916" y="1358"/>
                </a:lnTo>
                <a:lnTo>
                  <a:pt x="922" y="1376"/>
                </a:lnTo>
                <a:lnTo>
                  <a:pt x="925" y="1380"/>
                </a:lnTo>
                <a:lnTo>
                  <a:pt x="929" y="1384"/>
                </a:lnTo>
                <a:lnTo>
                  <a:pt x="933" y="1387"/>
                </a:lnTo>
                <a:lnTo>
                  <a:pt x="936" y="1389"/>
                </a:lnTo>
                <a:lnTo>
                  <a:pt x="940" y="1389"/>
                </a:lnTo>
                <a:lnTo>
                  <a:pt x="947" y="1391"/>
                </a:lnTo>
                <a:lnTo>
                  <a:pt x="971" y="1393"/>
                </a:lnTo>
                <a:lnTo>
                  <a:pt x="993" y="1387"/>
                </a:lnTo>
                <a:lnTo>
                  <a:pt x="1011" y="1374"/>
                </a:lnTo>
                <a:lnTo>
                  <a:pt x="1025" y="1358"/>
                </a:lnTo>
                <a:lnTo>
                  <a:pt x="1036" y="1340"/>
                </a:lnTo>
                <a:lnTo>
                  <a:pt x="1020" y="1318"/>
                </a:lnTo>
                <a:lnTo>
                  <a:pt x="1005" y="1300"/>
                </a:lnTo>
                <a:lnTo>
                  <a:pt x="989" y="1282"/>
                </a:lnTo>
                <a:lnTo>
                  <a:pt x="976" y="1260"/>
                </a:lnTo>
                <a:lnTo>
                  <a:pt x="964" y="1236"/>
                </a:lnTo>
                <a:lnTo>
                  <a:pt x="955" y="1204"/>
                </a:lnTo>
                <a:lnTo>
                  <a:pt x="951" y="1180"/>
                </a:lnTo>
                <a:lnTo>
                  <a:pt x="955" y="1158"/>
                </a:lnTo>
                <a:lnTo>
                  <a:pt x="958" y="1140"/>
                </a:lnTo>
                <a:lnTo>
                  <a:pt x="964" y="1122"/>
                </a:lnTo>
                <a:lnTo>
                  <a:pt x="965" y="1105"/>
                </a:lnTo>
                <a:lnTo>
                  <a:pt x="960" y="1087"/>
                </a:lnTo>
                <a:lnTo>
                  <a:pt x="949" y="1074"/>
                </a:lnTo>
                <a:lnTo>
                  <a:pt x="933" y="1065"/>
                </a:lnTo>
                <a:lnTo>
                  <a:pt x="913" y="1064"/>
                </a:lnTo>
                <a:lnTo>
                  <a:pt x="887" y="1062"/>
                </a:lnTo>
                <a:close/>
                <a:moveTo>
                  <a:pt x="560" y="1009"/>
                </a:moveTo>
                <a:lnTo>
                  <a:pt x="544" y="1018"/>
                </a:lnTo>
                <a:lnTo>
                  <a:pt x="529" y="1027"/>
                </a:lnTo>
                <a:lnTo>
                  <a:pt x="516" y="1036"/>
                </a:lnTo>
                <a:lnTo>
                  <a:pt x="505" y="1051"/>
                </a:lnTo>
                <a:lnTo>
                  <a:pt x="591" y="1156"/>
                </a:lnTo>
                <a:lnTo>
                  <a:pt x="593" y="1171"/>
                </a:lnTo>
                <a:lnTo>
                  <a:pt x="593" y="1184"/>
                </a:lnTo>
                <a:lnTo>
                  <a:pt x="591" y="1196"/>
                </a:lnTo>
                <a:lnTo>
                  <a:pt x="589" y="1207"/>
                </a:lnTo>
                <a:lnTo>
                  <a:pt x="593" y="1220"/>
                </a:lnTo>
                <a:lnTo>
                  <a:pt x="656" y="1204"/>
                </a:lnTo>
                <a:lnTo>
                  <a:pt x="673" y="1173"/>
                </a:lnTo>
                <a:lnTo>
                  <a:pt x="647" y="1154"/>
                </a:lnTo>
                <a:lnTo>
                  <a:pt x="627" y="1136"/>
                </a:lnTo>
                <a:lnTo>
                  <a:pt x="615" y="1114"/>
                </a:lnTo>
                <a:lnTo>
                  <a:pt x="605" y="1091"/>
                </a:lnTo>
                <a:lnTo>
                  <a:pt x="600" y="1060"/>
                </a:lnTo>
                <a:lnTo>
                  <a:pt x="598" y="1022"/>
                </a:lnTo>
                <a:lnTo>
                  <a:pt x="585" y="1014"/>
                </a:lnTo>
                <a:lnTo>
                  <a:pt x="560" y="1009"/>
                </a:lnTo>
                <a:close/>
                <a:moveTo>
                  <a:pt x="1445" y="969"/>
                </a:moveTo>
                <a:lnTo>
                  <a:pt x="1429" y="976"/>
                </a:lnTo>
                <a:lnTo>
                  <a:pt x="1416" y="980"/>
                </a:lnTo>
                <a:lnTo>
                  <a:pt x="1416" y="1016"/>
                </a:lnTo>
                <a:lnTo>
                  <a:pt x="1420" y="1045"/>
                </a:lnTo>
                <a:lnTo>
                  <a:pt x="1424" y="1073"/>
                </a:lnTo>
                <a:lnTo>
                  <a:pt x="1427" y="1096"/>
                </a:lnTo>
                <a:lnTo>
                  <a:pt x="1429" y="1118"/>
                </a:lnTo>
                <a:lnTo>
                  <a:pt x="1429" y="1142"/>
                </a:lnTo>
                <a:lnTo>
                  <a:pt x="1425" y="1165"/>
                </a:lnTo>
                <a:lnTo>
                  <a:pt x="1418" y="1191"/>
                </a:lnTo>
                <a:lnTo>
                  <a:pt x="1405" y="1220"/>
                </a:lnTo>
                <a:lnTo>
                  <a:pt x="1387" y="1253"/>
                </a:lnTo>
                <a:lnTo>
                  <a:pt x="1387" y="1276"/>
                </a:lnTo>
                <a:lnTo>
                  <a:pt x="1398" y="1285"/>
                </a:lnTo>
                <a:lnTo>
                  <a:pt x="1415" y="1294"/>
                </a:lnTo>
                <a:lnTo>
                  <a:pt x="1435" y="1302"/>
                </a:lnTo>
                <a:lnTo>
                  <a:pt x="1458" y="1305"/>
                </a:lnTo>
                <a:lnTo>
                  <a:pt x="1482" y="1309"/>
                </a:lnTo>
                <a:lnTo>
                  <a:pt x="1504" y="1309"/>
                </a:lnTo>
                <a:lnTo>
                  <a:pt x="1520" y="1305"/>
                </a:lnTo>
                <a:lnTo>
                  <a:pt x="1533" y="1296"/>
                </a:lnTo>
                <a:lnTo>
                  <a:pt x="1536" y="1282"/>
                </a:lnTo>
                <a:lnTo>
                  <a:pt x="1535" y="1265"/>
                </a:lnTo>
                <a:lnTo>
                  <a:pt x="1527" y="1249"/>
                </a:lnTo>
                <a:lnTo>
                  <a:pt x="1518" y="1231"/>
                </a:lnTo>
                <a:lnTo>
                  <a:pt x="1509" y="1213"/>
                </a:lnTo>
                <a:lnTo>
                  <a:pt x="1502" y="1196"/>
                </a:lnTo>
                <a:lnTo>
                  <a:pt x="1498" y="1180"/>
                </a:lnTo>
                <a:lnTo>
                  <a:pt x="1502" y="1160"/>
                </a:lnTo>
                <a:lnTo>
                  <a:pt x="1509" y="1136"/>
                </a:lnTo>
                <a:lnTo>
                  <a:pt x="1518" y="1111"/>
                </a:lnTo>
                <a:lnTo>
                  <a:pt x="1527" y="1087"/>
                </a:lnTo>
                <a:lnTo>
                  <a:pt x="1536" y="1062"/>
                </a:lnTo>
                <a:lnTo>
                  <a:pt x="1545" y="1040"/>
                </a:lnTo>
                <a:lnTo>
                  <a:pt x="1553" y="1022"/>
                </a:lnTo>
                <a:lnTo>
                  <a:pt x="1556" y="1009"/>
                </a:lnTo>
                <a:lnTo>
                  <a:pt x="1556" y="1002"/>
                </a:lnTo>
                <a:lnTo>
                  <a:pt x="1544" y="987"/>
                </a:lnTo>
                <a:lnTo>
                  <a:pt x="1524" y="978"/>
                </a:lnTo>
                <a:lnTo>
                  <a:pt x="1498" y="973"/>
                </a:lnTo>
                <a:lnTo>
                  <a:pt x="1471" y="971"/>
                </a:lnTo>
                <a:lnTo>
                  <a:pt x="1445" y="969"/>
                </a:lnTo>
                <a:close/>
                <a:moveTo>
                  <a:pt x="1178" y="964"/>
                </a:moveTo>
                <a:lnTo>
                  <a:pt x="1127" y="976"/>
                </a:lnTo>
                <a:lnTo>
                  <a:pt x="1122" y="993"/>
                </a:lnTo>
                <a:lnTo>
                  <a:pt x="1122" y="1014"/>
                </a:lnTo>
                <a:lnTo>
                  <a:pt x="1125" y="1040"/>
                </a:lnTo>
                <a:lnTo>
                  <a:pt x="1133" y="1067"/>
                </a:lnTo>
                <a:lnTo>
                  <a:pt x="1142" y="1094"/>
                </a:lnTo>
                <a:lnTo>
                  <a:pt x="1149" y="1124"/>
                </a:lnTo>
                <a:lnTo>
                  <a:pt x="1156" y="1151"/>
                </a:lnTo>
                <a:lnTo>
                  <a:pt x="1162" y="1178"/>
                </a:lnTo>
                <a:lnTo>
                  <a:pt x="1162" y="1200"/>
                </a:lnTo>
                <a:lnTo>
                  <a:pt x="1160" y="1216"/>
                </a:lnTo>
                <a:lnTo>
                  <a:pt x="1153" y="1229"/>
                </a:lnTo>
                <a:lnTo>
                  <a:pt x="1144" y="1240"/>
                </a:lnTo>
                <a:lnTo>
                  <a:pt x="1135" y="1251"/>
                </a:lnTo>
                <a:lnTo>
                  <a:pt x="1127" y="1264"/>
                </a:lnTo>
                <a:lnTo>
                  <a:pt x="1125" y="1284"/>
                </a:lnTo>
                <a:lnTo>
                  <a:pt x="1144" y="1293"/>
                </a:lnTo>
                <a:lnTo>
                  <a:pt x="1165" y="1298"/>
                </a:lnTo>
                <a:lnTo>
                  <a:pt x="1191" y="1302"/>
                </a:lnTo>
                <a:lnTo>
                  <a:pt x="1216" y="1304"/>
                </a:lnTo>
                <a:lnTo>
                  <a:pt x="1240" y="1300"/>
                </a:lnTo>
                <a:lnTo>
                  <a:pt x="1260" y="1293"/>
                </a:lnTo>
                <a:lnTo>
                  <a:pt x="1273" y="1284"/>
                </a:lnTo>
                <a:lnTo>
                  <a:pt x="1269" y="1260"/>
                </a:lnTo>
                <a:lnTo>
                  <a:pt x="1262" y="1242"/>
                </a:lnTo>
                <a:lnTo>
                  <a:pt x="1253" y="1224"/>
                </a:lnTo>
                <a:lnTo>
                  <a:pt x="1242" y="1207"/>
                </a:lnTo>
                <a:lnTo>
                  <a:pt x="1233" y="1189"/>
                </a:lnTo>
                <a:lnTo>
                  <a:pt x="1227" y="1167"/>
                </a:lnTo>
                <a:lnTo>
                  <a:pt x="1222" y="1136"/>
                </a:lnTo>
                <a:lnTo>
                  <a:pt x="1224" y="1107"/>
                </a:lnTo>
                <a:lnTo>
                  <a:pt x="1229" y="1082"/>
                </a:lnTo>
                <a:lnTo>
                  <a:pt x="1238" y="1058"/>
                </a:lnTo>
                <a:lnTo>
                  <a:pt x="1247" y="1036"/>
                </a:lnTo>
                <a:lnTo>
                  <a:pt x="1258" y="1014"/>
                </a:lnTo>
                <a:lnTo>
                  <a:pt x="1265" y="993"/>
                </a:lnTo>
                <a:lnTo>
                  <a:pt x="1260" y="985"/>
                </a:lnTo>
                <a:lnTo>
                  <a:pt x="1178" y="964"/>
                </a:lnTo>
                <a:close/>
                <a:moveTo>
                  <a:pt x="493" y="804"/>
                </a:moveTo>
                <a:lnTo>
                  <a:pt x="480" y="820"/>
                </a:lnTo>
                <a:lnTo>
                  <a:pt x="491" y="902"/>
                </a:lnTo>
                <a:lnTo>
                  <a:pt x="489" y="916"/>
                </a:lnTo>
                <a:lnTo>
                  <a:pt x="484" y="927"/>
                </a:lnTo>
                <a:lnTo>
                  <a:pt x="480" y="940"/>
                </a:lnTo>
                <a:lnTo>
                  <a:pt x="480" y="956"/>
                </a:lnTo>
                <a:lnTo>
                  <a:pt x="507" y="967"/>
                </a:lnTo>
                <a:lnTo>
                  <a:pt x="533" y="969"/>
                </a:lnTo>
                <a:lnTo>
                  <a:pt x="564" y="964"/>
                </a:lnTo>
                <a:lnTo>
                  <a:pt x="575" y="947"/>
                </a:lnTo>
                <a:lnTo>
                  <a:pt x="569" y="934"/>
                </a:lnTo>
                <a:lnTo>
                  <a:pt x="562" y="925"/>
                </a:lnTo>
                <a:lnTo>
                  <a:pt x="555" y="918"/>
                </a:lnTo>
                <a:lnTo>
                  <a:pt x="545" y="911"/>
                </a:lnTo>
                <a:lnTo>
                  <a:pt x="540" y="902"/>
                </a:lnTo>
                <a:lnTo>
                  <a:pt x="527" y="811"/>
                </a:lnTo>
                <a:lnTo>
                  <a:pt x="518" y="807"/>
                </a:lnTo>
                <a:lnTo>
                  <a:pt x="507" y="804"/>
                </a:lnTo>
                <a:lnTo>
                  <a:pt x="493" y="804"/>
                </a:lnTo>
                <a:close/>
                <a:moveTo>
                  <a:pt x="822" y="798"/>
                </a:moveTo>
                <a:lnTo>
                  <a:pt x="765" y="814"/>
                </a:lnTo>
                <a:lnTo>
                  <a:pt x="758" y="820"/>
                </a:lnTo>
                <a:lnTo>
                  <a:pt x="764" y="847"/>
                </a:lnTo>
                <a:lnTo>
                  <a:pt x="773" y="871"/>
                </a:lnTo>
                <a:lnTo>
                  <a:pt x="782" y="894"/>
                </a:lnTo>
                <a:lnTo>
                  <a:pt x="791" y="916"/>
                </a:lnTo>
                <a:lnTo>
                  <a:pt x="798" y="938"/>
                </a:lnTo>
                <a:lnTo>
                  <a:pt x="804" y="962"/>
                </a:lnTo>
                <a:lnTo>
                  <a:pt x="804" y="987"/>
                </a:lnTo>
                <a:lnTo>
                  <a:pt x="796" y="1018"/>
                </a:lnTo>
                <a:lnTo>
                  <a:pt x="796" y="1022"/>
                </a:lnTo>
                <a:lnTo>
                  <a:pt x="824" y="1029"/>
                </a:lnTo>
                <a:lnTo>
                  <a:pt x="849" y="1025"/>
                </a:lnTo>
                <a:lnTo>
                  <a:pt x="875" y="1016"/>
                </a:lnTo>
                <a:lnTo>
                  <a:pt x="895" y="1005"/>
                </a:lnTo>
                <a:lnTo>
                  <a:pt x="895" y="998"/>
                </a:lnTo>
                <a:lnTo>
                  <a:pt x="876" y="971"/>
                </a:lnTo>
                <a:lnTo>
                  <a:pt x="864" y="949"/>
                </a:lnTo>
                <a:lnTo>
                  <a:pt x="855" y="927"/>
                </a:lnTo>
                <a:lnTo>
                  <a:pt x="851" y="905"/>
                </a:lnTo>
                <a:lnTo>
                  <a:pt x="851" y="880"/>
                </a:lnTo>
                <a:lnTo>
                  <a:pt x="851" y="849"/>
                </a:lnTo>
                <a:lnTo>
                  <a:pt x="853" y="811"/>
                </a:lnTo>
                <a:lnTo>
                  <a:pt x="822" y="798"/>
                </a:lnTo>
                <a:close/>
                <a:moveTo>
                  <a:pt x="1515" y="644"/>
                </a:moveTo>
                <a:lnTo>
                  <a:pt x="1480" y="651"/>
                </a:lnTo>
                <a:lnTo>
                  <a:pt x="1475" y="669"/>
                </a:lnTo>
                <a:lnTo>
                  <a:pt x="1475" y="682"/>
                </a:lnTo>
                <a:lnTo>
                  <a:pt x="1478" y="696"/>
                </a:lnTo>
                <a:lnTo>
                  <a:pt x="1484" y="711"/>
                </a:lnTo>
                <a:lnTo>
                  <a:pt x="1491" y="751"/>
                </a:lnTo>
                <a:lnTo>
                  <a:pt x="1491" y="787"/>
                </a:lnTo>
                <a:lnTo>
                  <a:pt x="1485" y="822"/>
                </a:lnTo>
                <a:lnTo>
                  <a:pt x="1476" y="853"/>
                </a:lnTo>
                <a:lnTo>
                  <a:pt x="1462" y="880"/>
                </a:lnTo>
                <a:lnTo>
                  <a:pt x="1445" y="907"/>
                </a:lnTo>
                <a:lnTo>
                  <a:pt x="1445" y="927"/>
                </a:lnTo>
                <a:lnTo>
                  <a:pt x="1465" y="936"/>
                </a:lnTo>
                <a:lnTo>
                  <a:pt x="1489" y="942"/>
                </a:lnTo>
                <a:lnTo>
                  <a:pt x="1515" y="944"/>
                </a:lnTo>
                <a:lnTo>
                  <a:pt x="1540" y="940"/>
                </a:lnTo>
                <a:lnTo>
                  <a:pt x="1562" y="927"/>
                </a:lnTo>
                <a:lnTo>
                  <a:pt x="1533" y="840"/>
                </a:lnTo>
                <a:lnTo>
                  <a:pt x="1533" y="809"/>
                </a:lnTo>
                <a:lnTo>
                  <a:pt x="1538" y="778"/>
                </a:lnTo>
                <a:lnTo>
                  <a:pt x="1551" y="751"/>
                </a:lnTo>
                <a:lnTo>
                  <a:pt x="1564" y="724"/>
                </a:lnTo>
                <a:lnTo>
                  <a:pt x="1576" y="696"/>
                </a:lnTo>
                <a:lnTo>
                  <a:pt x="1587" y="673"/>
                </a:lnTo>
                <a:lnTo>
                  <a:pt x="1580" y="656"/>
                </a:lnTo>
                <a:lnTo>
                  <a:pt x="1515" y="644"/>
                </a:lnTo>
                <a:close/>
                <a:moveTo>
                  <a:pt x="1107" y="622"/>
                </a:moveTo>
                <a:lnTo>
                  <a:pt x="1091" y="625"/>
                </a:lnTo>
                <a:lnTo>
                  <a:pt x="1064" y="656"/>
                </a:lnTo>
                <a:lnTo>
                  <a:pt x="1125" y="814"/>
                </a:lnTo>
                <a:lnTo>
                  <a:pt x="1129" y="840"/>
                </a:lnTo>
                <a:lnTo>
                  <a:pt x="1127" y="860"/>
                </a:lnTo>
                <a:lnTo>
                  <a:pt x="1122" y="874"/>
                </a:lnTo>
                <a:lnTo>
                  <a:pt x="1118" y="891"/>
                </a:lnTo>
                <a:lnTo>
                  <a:pt x="1116" y="907"/>
                </a:lnTo>
                <a:lnTo>
                  <a:pt x="1118" y="927"/>
                </a:lnTo>
                <a:lnTo>
                  <a:pt x="1142" y="927"/>
                </a:lnTo>
                <a:lnTo>
                  <a:pt x="1162" y="924"/>
                </a:lnTo>
                <a:lnTo>
                  <a:pt x="1180" y="920"/>
                </a:lnTo>
                <a:lnTo>
                  <a:pt x="1196" y="913"/>
                </a:lnTo>
                <a:lnTo>
                  <a:pt x="1218" y="907"/>
                </a:lnTo>
                <a:lnTo>
                  <a:pt x="1222" y="898"/>
                </a:lnTo>
                <a:lnTo>
                  <a:pt x="1225" y="887"/>
                </a:lnTo>
                <a:lnTo>
                  <a:pt x="1225" y="873"/>
                </a:lnTo>
                <a:lnTo>
                  <a:pt x="1202" y="842"/>
                </a:lnTo>
                <a:lnTo>
                  <a:pt x="1185" y="813"/>
                </a:lnTo>
                <a:lnTo>
                  <a:pt x="1175" y="784"/>
                </a:lnTo>
                <a:lnTo>
                  <a:pt x="1169" y="754"/>
                </a:lnTo>
                <a:lnTo>
                  <a:pt x="1169" y="722"/>
                </a:lnTo>
                <a:lnTo>
                  <a:pt x="1173" y="685"/>
                </a:lnTo>
                <a:lnTo>
                  <a:pt x="1182" y="644"/>
                </a:lnTo>
                <a:lnTo>
                  <a:pt x="1160" y="625"/>
                </a:lnTo>
                <a:lnTo>
                  <a:pt x="1107" y="622"/>
                </a:lnTo>
                <a:close/>
                <a:moveTo>
                  <a:pt x="762" y="596"/>
                </a:moveTo>
                <a:lnTo>
                  <a:pt x="751" y="611"/>
                </a:lnTo>
                <a:lnTo>
                  <a:pt x="744" y="633"/>
                </a:lnTo>
                <a:lnTo>
                  <a:pt x="738" y="658"/>
                </a:lnTo>
                <a:lnTo>
                  <a:pt x="735" y="689"/>
                </a:lnTo>
                <a:lnTo>
                  <a:pt x="733" y="718"/>
                </a:lnTo>
                <a:lnTo>
                  <a:pt x="735" y="744"/>
                </a:lnTo>
                <a:lnTo>
                  <a:pt x="738" y="765"/>
                </a:lnTo>
                <a:lnTo>
                  <a:pt x="767" y="769"/>
                </a:lnTo>
                <a:lnTo>
                  <a:pt x="793" y="769"/>
                </a:lnTo>
                <a:lnTo>
                  <a:pt x="822" y="765"/>
                </a:lnTo>
                <a:lnTo>
                  <a:pt x="831" y="753"/>
                </a:lnTo>
                <a:lnTo>
                  <a:pt x="825" y="734"/>
                </a:lnTo>
                <a:lnTo>
                  <a:pt x="818" y="724"/>
                </a:lnTo>
                <a:lnTo>
                  <a:pt x="809" y="716"/>
                </a:lnTo>
                <a:lnTo>
                  <a:pt x="802" y="709"/>
                </a:lnTo>
                <a:lnTo>
                  <a:pt x="795" y="698"/>
                </a:lnTo>
                <a:lnTo>
                  <a:pt x="789" y="680"/>
                </a:lnTo>
                <a:lnTo>
                  <a:pt x="791" y="664"/>
                </a:lnTo>
                <a:lnTo>
                  <a:pt x="791" y="647"/>
                </a:lnTo>
                <a:lnTo>
                  <a:pt x="791" y="631"/>
                </a:lnTo>
                <a:lnTo>
                  <a:pt x="784" y="613"/>
                </a:lnTo>
                <a:lnTo>
                  <a:pt x="780" y="609"/>
                </a:lnTo>
                <a:lnTo>
                  <a:pt x="778" y="605"/>
                </a:lnTo>
                <a:lnTo>
                  <a:pt x="775" y="604"/>
                </a:lnTo>
                <a:lnTo>
                  <a:pt x="771" y="600"/>
                </a:lnTo>
                <a:lnTo>
                  <a:pt x="767" y="598"/>
                </a:lnTo>
                <a:lnTo>
                  <a:pt x="762" y="596"/>
                </a:lnTo>
                <a:close/>
                <a:moveTo>
                  <a:pt x="1535" y="433"/>
                </a:moveTo>
                <a:lnTo>
                  <a:pt x="1524" y="447"/>
                </a:lnTo>
                <a:lnTo>
                  <a:pt x="1520" y="462"/>
                </a:lnTo>
                <a:lnTo>
                  <a:pt x="1518" y="476"/>
                </a:lnTo>
                <a:lnTo>
                  <a:pt x="1518" y="493"/>
                </a:lnTo>
                <a:lnTo>
                  <a:pt x="1516" y="511"/>
                </a:lnTo>
                <a:lnTo>
                  <a:pt x="1511" y="533"/>
                </a:lnTo>
                <a:lnTo>
                  <a:pt x="1476" y="574"/>
                </a:lnTo>
                <a:lnTo>
                  <a:pt x="1475" y="596"/>
                </a:lnTo>
                <a:lnTo>
                  <a:pt x="1500" y="607"/>
                </a:lnTo>
                <a:lnTo>
                  <a:pt x="1531" y="613"/>
                </a:lnTo>
                <a:lnTo>
                  <a:pt x="1564" y="609"/>
                </a:lnTo>
                <a:lnTo>
                  <a:pt x="1571" y="609"/>
                </a:lnTo>
                <a:lnTo>
                  <a:pt x="1578" y="593"/>
                </a:lnTo>
                <a:lnTo>
                  <a:pt x="1580" y="582"/>
                </a:lnTo>
                <a:lnTo>
                  <a:pt x="1576" y="573"/>
                </a:lnTo>
                <a:lnTo>
                  <a:pt x="1571" y="564"/>
                </a:lnTo>
                <a:lnTo>
                  <a:pt x="1564" y="554"/>
                </a:lnTo>
                <a:lnTo>
                  <a:pt x="1560" y="540"/>
                </a:lnTo>
                <a:lnTo>
                  <a:pt x="1569" y="447"/>
                </a:lnTo>
                <a:lnTo>
                  <a:pt x="1535" y="433"/>
                </a:lnTo>
                <a:close/>
                <a:moveTo>
                  <a:pt x="1089" y="416"/>
                </a:moveTo>
                <a:lnTo>
                  <a:pt x="1080" y="420"/>
                </a:lnTo>
                <a:lnTo>
                  <a:pt x="1071" y="442"/>
                </a:lnTo>
                <a:lnTo>
                  <a:pt x="1067" y="465"/>
                </a:lnTo>
                <a:lnTo>
                  <a:pt x="1067" y="493"/>
                </a:lnTo>
                <a:lnTo>
                  <a:pt x="1065" y="518"/>
                </a:lnTo>
                <a:lnTo>
                  <a:pt x="1064" y="544"/>
                </a:lnTo>
                <a:lnTo>
                  <a:pt x="1058" y="567"/>
                </a:lnTo>
                <a:lnTo>
                  <a:pt x="1069" y="584"/>
                </a:lnTo>
                <a:lnTo>
                  <a:pt x="1082" y="596"/>
                </a:lnTo>
                <a:lnTo>
                  <a:pt x="1100" y="604"/>
                </a:lnTo>
                <a:lnTo>
                  <a:pt x="1120" y="604"/>
                </a:lnTo>
                <a:lnTo>
                  <a:pt x="1142" y="596"/>
                </a:lnTo>
                <a:lnTo>
                  <a:pt x="1149" y="593"/>
                </a:lnTo>
                <a:lnTo>
                  <a:pt x="1153" y="589"/>
                </a:lnTo>
                <a:lnTo>
                  <a:pt x="1156" y="585"/>
                </a:lnTo>
                <a:lnTo>
                  <a:pt x="1160" y="580"/>
                </a:lnTo>
                <a:lnTo>
                  <a:pt x="1164" y="574"/>
                </a:lnTo>
                <a:lnTo>
                  <a:pt x="1115" y="420"/>
                </a:lnTo>
                <a:lnTo>
                  <a:pt x="1089" y="416"/>
                </a:lnTo>
                <a:close/>
                <a:moveTo>
                  <a:pt x="207" y="160"/>
                </a:moveTo>
                <a:lnTo>
                  <a:pt x="2276" y="160"/>
                </a:lnTo>
                <a:lnTo>
                  <a:pt x="2291" y="164"/>
                </a:lnTo>
                <a:lnTo>
                  <a:pt x="2304" y="173"/>
                </a:lnTo>
                <a:lnTo>
                  <a:pt x="2313" y="185"/>
                </a:lnTo>
                <a:lnTo>
                  <a:pt x="2316" y="200"/>
                </a:lnTo>
                <a:lnTo>
                  <a:pt x="2316" y="2829"/>
                </a:lnTo>
                <a:lnTo>
                  <a:pt x="2313" y="2844"/>
                </a:lnTo>
                <a:lnTo>
                  <a:pt x="2304" y="2856"/>
                </a:lnTo>
                <a:lnTo>
                  <a:pt x="2291" y="2865"/>
                </a:lnTo>
                <a:lnTo>
                  <a:pt x="2276" y="2869"/>
                </a:lnTo>
                <a:lnTo>
                  <a:pt x="207" y="2869"/>
                </a:lnTo>
                <a:lnTo>
                  <a:pt x="193" y="2865"/>
                </a:lnTo>
                <a:lnTo>
                  <a:pt x="180" y="2856"/>
                </a:lnTo>
                <a:lnTo>
                  <a:pt x="171" y="2844"/>
                </a:lnTo>
                <a:lnTo>
                  <a:pt x="167" y="2829"/>
                </a:lnTo>
                <a:lnTo>
                  <a:pt x="167" y="200"/>
                </a:lnTo>
                <a:lnTo>
                  <a:pt x="171" y="185"/>
                </a:lnTo>
                <a:lnTo>
                  <a:pt x="180" y="173"/>
                </a:lnTo>
                <a:lnTo>
                  <a:pt x="193" y="164"/>
                </a:lnTo>
                <a:lnTo>
                  <a:pt x="207" y="160"/>
                </a:lnTo>
                <a:close/>
                <a:moveTo>
                  <a:pt x="131" y="89"/>
                </a:moveTo>
                <a:lnTo>
                  <a:pt x="116" y="93"/>
                </a:lnTo>
                <a:lnTo>
                  <a:pt x="104" y="102"/>
                </a:lnTo>
                <a:lnTo>
                  <a:pt x="95" y="114"/>
                </a:lnTo>
                <a:lnTo>
                  <a:pt x="91" y="129"/>
                </a:lnTo>
                <a:lnTo>
                  <a:pt x="91" y="2900"/>
                </a:lnTo>
                <a:lnTo>
                  <a:pt x="95" y="2914"/>
                </a:lnTo>
                <a:lnTo>
                  <a:pt x="104" y="2927"/>
                </a:lnTo>
                <a:lnTo>
                  <a:pt x="116" y="2936"/>
                </a:lnTo>
                <a:lnTo>
                  <a:pt x="131" y="2940"/>
                </a:lnTo>
                <a:lnTo>
                  <a:pt x="2353" y="2940"/>
                </a:lnTo>
                <a:lnTo>
                  <a:pt x="2367" y="2936"/>
                </a:lnTo>
                <a:lnTo>
                  <a:pt x="2380" y="2927"/>
                </a:lnTo>
                <a:lnTo>
                  <a:pt x="2389" y="2914"/>
                </a:lnTo>
                <a:lnTo>
                  <a:pt x="2393" y="2900"/>
                </a:lnTo>
                <a:lnTo>
                  <a:pt x="2393" y="129"/>
                </a:lnTo>
                <a:lnTo>
                  <a:pt x="2389" y="114"/>
                </a:lnTo>
                <a:lnTo>
                  <a:pt x="2380" y="102"/>
                </a:lnTo>
                <a:lnTo>
                  <a:pt x="2367" y="93"/>
                </a:lnTo>
                <a:lnTo>
                  <a:pt x="2353" y="89"/>
                </a:lnTo>
                <a:lnTo>
                  <a:pt x="131" y="89"/>
                </a:lnTo>
                <a:close/>
                <a:moveTo>
                  <a:pt x="40" y="0"/>
                </a:moveTo>
                <a:lnTo>
                  <a:pt x="2447" y="0"/>
                </a:lnTo>
                <a:lnTo>
                  <a:pt x="2464" y="4"/>
                </a:lnTo>
                <a:lnTo>
                  <a:pt x="2476" y="13"/>
                </a:lnTo>
                <a:lnTo>
                  <a:pt x="2485" y="25"/>
                </a:lnTo>
                <a:lnTo>
                  <a:pt x="2487" y="40"/>
                </a:lnTo>
                <a:lnTo>
                  <a:pt x="2487" y="2984"/>
                </a:lnTo>
                <a:lnTo>
                  <a:pt x="2485" y="3000"/>
                </a:lnTo>
                <a:lnTo>
                  <a:pt x="2476" y="3013"/>
                </a:lnTo>
                <a:lnTo>
                  <a:pt x="2464" y="3022"/>
                </a:lnTo>
                <a:lnTo>
                  <a:pt x="2447" y="3024"/>
                </a:lnTo>
                <a:lnTo>
                  <a:pt x="40" y="3024"/>
                </a:lnTo>
                <a:lnTo>
                  <a:pt x="24" y="3022"/>
                </a:lnTo>
                <a:lnTo>
                  <a:pt x="11" y="3013"/>
                </a:lnTo>
                <a:lnTo>
                  <a:pt x="4" y="3000"/>
                </a:lnTo>
                <a:lnTo>
                  <a:pt x="0" y="2984"/>
                </a:lnTo>
                <a:lnTo>
                  <a:pt x="0" y="40"/>
                </a:lnTo>
                <a:lnTo>
                  <a:pt x="4" y="25"/>
                </a:lnTo>
                <a:lnTo>
                  <a:pt x="11" y="13"/>
                </a:lnTo>
                <a:lnTo>
                  <a:pt x="24" y="4"/>
                </a:lnTo>
                <a:lnTo>
                  <a:pt x="40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74" name="Freeform 9">
            <a:extLst>
              <a:ext uri="{FF2B5EF4-FFF2-40B4-BE49-F238E27FC236}">
                <a16:creationId xmlns:a16="http://schemas.microsoft.com/office/drawing/2014/main" id="{4137E82B-F402-4161-981D-CD291800AA86}"/>
              </a:ext>
            </a:extLst>
          </p:cNvPr>
          <p:cNvSpPr>
            <a:spLocks/>
          </p:cNvSpPr>
          <p:nvPr/>
        </p:nvSpPr>
        <p:spPr bwMode="auto">
          <a:xfrm>
            <a:off x="6258149" y="1015781"/>
            <a:ext cx="330453" cy="336783"/>
          </a:xfrm>
          <a:custGeom>
            <a:avLst/>
            <a:gdLst>
              <a:gd name="T0" fmla="*/ 987 w 1776"/>
              <a:gd name="T1" fmla="*/ 23 h 1881"/>
              <a:gd name="T2" fmla="*/ 994 w 1776"/>
              <a:gd name="T3" fmla="*/ 296 h 1881"/>
              <a:gd name="T4" fmla="*/ 994 w 1776"/>
              <a:gd name="T5" fmla="*/ 612 h 1881"/>
              <a:gd name="T6" fmla="*/ 1071 w 1776"/>
              <a:gd name="T7" fmla="*/ 663 h 1881"/>
              <a:gd name="T8" fmla="*/ 1145 w 1776"/>
              <a:gd name="T9" fmla="*/ 580 h 1881"/>
              <a:gd name="T10" fmla="*/ 1252 w 1776"/>
              <a:gd name="T11" fmla="*/ 490 h 1881"/>
              <a:gd name="T12" fmla="*/ 1380 w 1776"/>
              <a:gd name="T13" fmla="*/ 556 h 1881"/>
              <a:gd name="T14" fmla="*/ 1527 w 1776"/>
              <a:gd name="T15" fmla="*/ 729 h 1881"/>
              <a:gd name="T16" fmla="*/ 1634 w 1776"/>
              <a:gd name="T17" fmla="*/ 956 h 1881"/>
              <a:gd name="T18" fmla="*/ 1722 w 1776"/>
              <a:gd name="T19" fmla="*/ 1294 h 1881"/>
              <a:gd name="T20" fmla="*/ 1771 w 1776"/>
              <a:gd name="T21" fmla="*/ 1549 h 1881"/>
              <a:gd name="T22" fmla="*/ 1767 w 1776"/>
              <a:gd name="T23" fmla="*/ 1734 h 1881"/>
              <a:gd name="T24" fmla="*/ 1694 w 1776"/>
              <a:gd name="T25" fmla="*/ 1860 h 1881"/>
              <a:gd name="T26" fmla="*/ 1591 w 1776"/>
              <a:gd name="T27" fmla="*/ 1854 h 1881"/>
              <a:gd name="T28" fmla="*/ 1462 w 1776"/>
              <a:gd name="T29" fmla="*/ 1781 h 1881"/>
              <a:gd name="T30" fmla="*/ 1362 w 1776"/>
              <a:gd name="T31" fmla="*/ 1707 h 1881"/>
              <a:gd name="T32" fmla="*/ 1212 w 1776"/>
              <a:gd name="T33" fmla="*/ 1605 h 1881"/>
              <a:gd name="T34" fmla="*/ 1031 w 1776"/>
              <a:gd name="T35" fmla="*/ 1500 h 1881"/>
              <a:gd name="T36" fmla="*/ 989 w 1776"/>
              <a:gd name="T37" fmla="*/ 1327 h 1881"/>
              <a:gd name="T38" fmla="*/ 1014 w 1776"/>
              <a:gd name="T39" fmla="*/ 1176 h 1881"/>
              <a:gd name="T40" fmla="*/ 989 w 1776"/>
              <a:gd name="T41" fmla="*/ 1036 h 1881"/>
              <a:gd name="T42" fmla="*/ 1034 w 1776"/>
              <a:gd name="T43" fmla="*/ 858 h 1881"/>
              <a:gd name="T44" fmla="*/ 1009 w 1776"/>
              <a:gd name="T45" fmla="*/ 776 h 1881"/>
              <a:gd name="T46" fmla="*/ 891 w 1776"/>
              <a:gd name="T47" fmla="*/ 720 h 1881"/>
              <a:gd name="T48" fmla="*/ 787 w 1776"/>
              <a:gd name="T49" fmla="*/ 770 h 1881"/>
              <a:gd name="T50" fmla="*/ 740 w 1776"/>
              <a:gd name="T51" fmla="*/ 874 h 1881"/>
              <a:gd name="T52" fmla="*/ 778 w 1776"/>
              <a:gd name="T53" fmla="*/ 1021 h 1881"/>
              <a:gd name="T54" fmla="*/ 754 w 1776"/>
              <a:gd name="T55" fmla="*/ 1149 h 1881"/>
              <a:gd name="T56" fmla="*/ 767 w 1776"/>
              <a:gd name="T57" fmla="*/ 1292 h 1881"/>
              <a:gd name="T58" fmla="*/ 783 w 1776"/>
              <a:gd name="T59" fmla="*/ 1432 h 1881"/>
              <a:gd name="T60" fmla="*/ 540 w 1776"/>
              <a:gd name="T61" fmla="*/ 1621 h 1881"/>
              <a:gd name="T62" fmla="*/ 371 w 1776"/>
              <a:gd name="T63" fmla="*/ 1736 h 1881"/>
              <a:gd name="T64" fmla="*/ 252 w 1776"/>
              <a:gd name="T65" fmla="*/ 1827 h 1881"/>
              <a:gd name="T66" fmla="*/ 143 w 1776"/>
              <a:gd name="T67" fmla="*/ 1881 h 1881"/>
              <a:gd name="T68" fmla="*/ 47 w 1776"/>
              <a:gd name="T69" fmla="*/ 1832 h 1881"/>
              <a:gd name="T70" fmla="*/ 3 w 1776"/>
              <a:gd name="T71" fmla="*/ 1690 h 1881"/>
              <a:gd name="T72" fmla="*/ 5 w 1776"/>
              <a:gd name="T73" fmla="*/ 1512 h 1881"/>
              <a:gd name="T74" fmla="*/ 47 w 1776"/>
              <a:gd name="T75" fmla="*/ 1285 h 1881"/>
              <a:gd name="T76" fmla="*/ 162 w 1776"/>
              <a:gd name="T77" fmla="*/ 912 h 1881"/>
              <a:gd name="T78" fmla="*/ 311 w 1776"/>
              <a:gd name="T79" fmla="*/ 656 h 1881"/>
              <a:gd name="T80" fmla="*/ 378 w 1776"/>
              <a:gd name="T81" fmla="*/ 563 h 1881"/>
              <a:gd name="T82" fmla="*/ 471 w 1776"/>
              <a:gd name="T83" fmla="*/ 492 h 1881"/>
              <a:gd name="T84" fmla="*/ 582 w 1776"/>
              <a:gd name="T85" fmla="*/ 538 h 1881"/>
              <a:gd name="T86" fmla="*/ 638 w 1776"/>
              <a:gd name="T87" fmla="*/ 660 h 1881"/>
              <a:gd name="T88" fmla="*/ 674 w 1776"/>
              <a:gd name="T89" fmla="*/ 716 h 1881"/>
              <a:gd name="T90" fmla="*/ 694 w 1776"/>
              <a:gd name="T91" fmla="*/ 690 h 1881"/>
              <a:gd name="T92" fmla="*/ 774 w 1776"/>
              <a:gd name="T93" fmla="*/ 632 h 1881"/>
              <a:gd name="T94" fmla="*/ 816 w 1776"/>
              <a:gd name="T95" fmla="*/ 461 h 1881"/>
              <a:gd name="T96" fmla="*/ 811 w 1776"/>
              <a:gd name="T97" fmla="*/ 185 h 1881"/>
              <a:gd name="T98" fmla="*/ 829 w 1776"/>
              <a:gd name="T99" fmla="*/ 16 h 1881"/>
              <a:gd name="T100" fmla="*/ 914 w 1776"/>
              <a:gd name="T101" fmla="*/ 0 h 18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776" h="1881">
                <a:moveTo>
                  <a:pt x="914" y="0"/>
                </a:moveTo>
                <a:lnTo>
                  <a:pt x="940" y="3"/>
                </a:lnTo>
                <a:lnTo>
                  <a:pt x="965" y="10"/>
                </a:lnTo>
                <a:lnTo>
                  <a:pt x="987" y="23"/>
                </a:lnTo>
                <a:lnTo>
                  <a:pt x="991" y="81"/>
                </a:lnTo>
                <a:lnTo>
                  <a:pt x="994" y="147"/>
                </a:lnTo>
                <a:lnTo>
                  <a:pt x="994" y="220"/>
                </a:lnTo>
                <a:lnTo>
                  <a:pt x="994" y="296"/>
                </a:lnTo>
                <a:lnTo>
                  <a:pt x="994" y="376"/>
                </a:lnTo>
                <a:lnTo>
                  <a:pt x="994" y="458"/>
                </a:lnTo>
                <a:lnTo>
                  <a:pt x="994" y="536"/>
                </a:lnTo>
                <a:lnTo>
                  <a:pt x="994" y="612"/>
                </a:lnTo>
                <a:lnTo>
                  <a:pt x="1020" y="629"/>
                </a:lnTo>
                <a:lnTo>
                  <a:pt x="1040" y="641"/>
                </a:lnTo>
                <a:lnTo>
                  <a:pt x="1056" y="652"/>
                </a:lnTo>
                <a:lnTo>
                  <a:pt x="1071" y="663"/>
                </a:lnTo>
                <a:lnTo>
                  <a:pt x="1085" y="674"/>
                </a:lnTo>
                <a:lnTo>
                  <a:pt x="1100" y="689"/>
                </a:lnTo>
                <a:lnTo>
                  <a:pt x="1122" y="629"/>
                </a:lnTo>
                <a:lnTo>
                  <a:pt x="1145" y="580"/>
                </a:lnTo>
                <a:lnTo>
                  <a:pt x="1171" y="543"/>
                </a:lnTo>
                <a:lnTo>
                  <a:pt x="1196" y="516"/>
                </a:lnTo>
                <a:lnTo>
                  <a:pt x="1223" y="498"/>
                </a:lnTo>
                <a:lnTo>
                  <a:pt x="1252" y="490"/>
                </a:lnTo>
                <a:lnTo>
                  <a:pt x="1282" y="494"/>
                </a:lnTo>
                <a:lnTo>
                  <a:pt x="1314" y="505"/>
                </a:lnTo>
                <a:lnTo>
                  <a:pt x="1345" y="525"/>
                </a:lnTo>
                <a:lnTo>
                  <a:pt x="1380" y="556"/>
                </a:lnTo>
                <a:lnTo>
                  <a:pt x="1414" y="594"/>
                </a:lnTo>
                <a:lnTo>
                  <a:pt x="1451" y="640"/>
                </a:lnTo>
                <a:lnTo>
                  <a:pt x="1491" y="683"/>
                </a:lnTo>
                <a:lnTo>
                  <a:pt x="1527" y="729"/>
                </a:lnTo>
                <a:lnTo>
                  <a:pt x="1558" y="778"/>
                </a:lnTo>
                <a:lnTo>
                  <a:pt x="1585" y="832"/>
                </a:lnTo>
                <a:lnTo>
                  <a:pt x="1611" y="890"/>
                </a:lnTo>
                <a:lnTo>
                  <a:pt x="1634" y="956"/>
                </a:lnTo>
                <a:lnTo>
                  <a:pt x="1656" y="1027"/>
                </a:lnTo>
                <a:lnTo>
                  <a:pt x="1678" y="1107"/>
                </a:lnTo>
                <a:lnTo>
                  <a:pt x="1700" y="1196"/>
                </a:lnTo>
                <a:lnTo>
                  <a:pt x="1722" y="1294"/>
                </a:lnTo>
                <a:lnTo>
                  <a:pt x="1747" y="1403"/>
                </a:lnTo>
                <a:lnTo>
                  <a:pt x="1756" y="1450"/>
                </a:lnTo>
                <a:lnTo>
                  <a:pt x="1765" y="1500"/>
                </a:lnTo>
                <a:lnTo>
                  <a:pt x="1771" y="1549"/>
                </a:lnTo>
                <a:lnTo>
                  <a:pt x="1774" y="1598"/>
                </a:lnTo>
                <a:lnTo>
                  <a:pt x="1776" y="1645"/>
                </a:lnTo>
                <a:lnTo>
                  <a:pt x="1774" y="1690"/>
                </a:lnTo>
                <a:lnTo>
                  <a:pt x="1767" y="1734"/>
                </a:lnTo>
                <a:lnTo>
                  <a:pt x="1756" y="1774"/>
                </a:lnTo>
                <a:lnTo>
                  <a:pt x="1742" y="1809"/>
                </a:lnTo>
                <a:lnTo>
                  <a:pt x="1722" y="1838"/>
                </a:lnTo>
                <a:lnTo>
                  <a:pt x="1694" y="1860"/>
                </a:lnTo>
                <a:lnTo>
                  <a:pt x="1674" y="1869"/>
                </a:lnTo>
                <a:lnTo>
                  <a:pt x="1649" y="1869"/>
                </a:lnTo>
                <a:lnTo>
                  <a:pt x="1622" y="1863"/>
                </a:lnTo>
                <a:lnTo>
                  <a:pt x="1591" y="1854"/>
                </a:lnTo>
                <a:lnTo>
                  <a:pt x="1558" y="1840"/>
                </a:lnTo>
                <a:lnTo>
                  <a:pt x="1527" y="1821"/>
                </a:lnTo>
                <a:lnTo>
                  <a:pt x="1494" y="1801"/>
                </a:lnTo>
                <a:lnTo>
                  <a:pt x="1462" y="1781"/>
                </a:lnTo>
                <a:lnTo>
                  <a:pt x="1432" y="1760"/>
                </a:lnTo>
                <a:lnTo>
                  <a:pt x="1405" y="1740"/>
                </a:lnTo>
                <a:lnTo>
                  <a:pt x="1382" y="1723"/>
                </a:lnTo>
                <a:lnTo>
                  <a:pt x="1362" y="1707"/>
                </a:lnTo>
                <a:lnTo>
                  <a:pt x="1347" y="1696"/>
                </a:lnTo>
                <a:lnTo>
                  <a:pt x="1305" y="1663"/>
                </a:lnTo>
                <a:lnTo>
                  <a:pt x="1260" y="1632"/>
                </a:lnTo>
                <a:lnTo>
                  <a:pt x="1212" y="1605"/>
                </a:lnTo>
                <a:lnTo>
                  <a:pt x="1163" y="1580"/>
                </a:lnTo>
                <a:lnTo>
                  <a:pt x="1114" y="1554"/>
                </a:lnTo>
                <a:lnTo>
                  <a:pt x="1071" y="1527"/>
                </a:lnTo>
                <a:lnTo>
                  <a:pt x="1031" y="1500"/>
                </a:lnTo>
                <a:lnTo>
                  <a:pt x="1000" y="1469"/>
                </a:lnTo>
                <a:lnTo>
                  <a:pt x="987" y="1420"/>
                </a:lnTo>
                <a:lnTo>
                  <a:pt x="985" y="1372"/>
                </a:lnTo>
                <a:lnTo>
                  <a:pt x="989" y="1327"/>
                </a:lnTo>
                <a:lnTo>
                  <a:pt x="996" y="1285"/>
                </a:lnTo>
                <a:lnTo>
                  <a:pt x="1003" y="1247"/>
                </a:lnTo>
                <a:lnTo>
                  <a:pt x="1011" y="1212"/>
                </a:lnTo>
                <a:lnTo>
                  <a:pt x="1014" y="1176"/>
                </a:lnTo>
                <a:lnTo>
                  <a:pt x="1009" y="1143"/>
                </a:lnTo>
                <a:lnTo>
                  <a:pt x="1002" y="1114"/>
                </a:lnTo>
                <a:lnTo>
                  <a:pt x="994" y="1089"/>
                </a:lnTo>
                <a:lnTo>
                  <a:pt x="989" y="1036"/>
                </a:lnTo>
                <a:lnTo>
                  <a:pt x="992" y="985"/>
                </a:lnTo>
                <a:lnTo>
                  <a:pt x="1003" y="938"/>
                </a:lnTo>
                <a:lnTo>
                  <a:pt x="1018" y="896"/>
                </a:lnTo>
                <a:lnTo>
                  <a:pt x="1034" y="858"/>
                </a:lnTo>
                <a:lnTo>
                  <a:pt x="1051" y="825"/>
                </a:lnTo>
                <a:lnTo>
                  <a:pt x="1040" y="810"/>
                </a:lnTo>
                <a:lnTo>
                  <a:pt x="1025" y="794"/>
                </a:lnTo>
                <a:lnTo>
                  <a:pt x="1009" y="776"/>
                </a:lnTo>
                <a:lnTo>
                  <a:pt x="989" y="758"/>
                </a:lnTo>
                <a:lnTo>
                  <a:pt x="963" y="743"/>
                </a:lnTo>
                <a:lnTo>
                  <a:pt x="931" y="729"/>
                </a:lnTo>
                <a:lnTo>
                  <a:pt x="891" y="720"/>
                </a:lnTo>
                <a:lnTo>
                  <a:pt x="856" y="732"/>
                </a:lnTo>
                <a:lnTo>
                  <a:pt x="829" y="743"/>
                </a:lnTo>
                <a:lnTo>
                  <a:pt x="805" y="756"/>
                </a:lnTo>
                <a:lnTo>
                  <a:pt x="787" y="770"/>
                </a:lnTo>
                <a:lnTo>
                  <a:pt x="769" y="789"/>
                </a:lnTo>
                <a:lnTo>
                  <a:pt x="751" y="810"/>
                </a:lnTo>
                <a:lnTo>
                  <a:pt x="727" y="840"/>
                </a:lnTo>
                <a:lnTo>
                  <a:pt x="740" y="874"/>
                </a:lnTo>
                <a:lnTo>
                  <a:pt x="752" y="909"/>
                </a:lnTo>
                <a:lnTo>
                  <a:pt x="765" y="945"/>
                </a:lnTo>
                <a:lnTo>
                  <a:pt x="774" y="983"/>
                </a:lnTo>
                <a:lnTo>
                  <a:pt x="778" y="1021"/>
                </a:lnTo>
                <a:lnTo>
                  <a:pt x="776" y="1056"/>
                </a:lnTo>
                <a:lnTo>
                  <a:pt x="769" y="1089"/>
                </a:lnTo>
                <a:lnTo>
                  <a:pt x="762" y="1120"/>
                </a:lnTo>
                <a:lnTo>
                  <a:pt x="754" y="1149"/>
                </a:lnTo>
                <a:lnTo>
                  <a:pt x="752" y="1183"/>
                </a:lnTo>
                <a:lnTo>
                  <a:pt x="754" y="1220"/>
                </a:lnTo>
                <a:lnTo>
                  <a:pt x="760" y="1256"/>
                </a:lnTo>
                <a:lnTo>
                  <a:pt x="767" y="1292"/>
                </a:lnTo>
                <a:lnTo>
                  <a:pt x="774" y="1330"/>
                </a:lnTo>
                <a:lnTo>
                  <a:pt x="782" y="1365"/>
                </a:lnTo>
                <a:lnTo>
                  <a:pt x="785" y="1400"/>
                </a:lnTo>
                <a:lnTo>
                  <a:pt x="783" y="1432"/>
                </a:lnTo>
                <a:lnTo>
                  <a:pt x="774" y="1461"/>
                </a:lnTo>
                <a:lnTo>
                  <a:pt x="760" y="1489"/>
                </a:lnTo>
                <a:lnTo>
                  <a:pt x="651" y="1556"/>
                </a:lnTo>
                <a:lnTo>
                  <a:pt x="540" y="1621"/>
                </a:lnTo>
                <a:lnTo>
                  <a:pt x="431" y="1689"/>
                </a:lnTo>
                <a:lnTo>
                  <a:pt x="416" y="1700"/>
                </a:lnTo>
                <a:lnTo>
                  <a:pt x="396" y="1716"/>
                </a:lnTo>
                <a:lnTo>
                  <a:pt x="371" y="1736"/>
                </a:lnTo>
                <a:lnTo>
                  <a:pt x="343" y="1758"/>
                </a:lnTo>
                <a:lnTo>
                  <a:pt x="314" y="1781"/>
                </a:lnTo>
                <a:lnTo>
                  <a:pt x="283" y="1805"/>
                </a:lnTo>
                <a:lnTo>
                  <a:pt x="252" y="1827"/>
                </a:lnTo>
                <a:lnTo>
                  <a:pt x="222" y="1847"/>
                </a:lnTo>
                <a:lnTo>
                  <a:pt x="192" y="1863"/>
                </a:lnTo>
                <a:lnTo>
                  <a:pt x="167" y="1874"/>
                </a:lnTo>
                <a:lnTo>
                  <a:pt x="143" y="1881"/>
                </a:lnTo>
                <a:lnTo>
                  <a:pt x="123" y="1880"/>
                </a:lnTo>
                <a:lnTo>
                  <a:pt x="92" y="1872"/>
                </a:lnTo>
                <a:lnTo>
                  <a:pt x="69" y="1856"/>
                </a:lnTo>
                <a:lnTo>
                  <a:pt x="47" y="1832"/>
                </a:lnTo>
                <a:lnTo>
                  <a:pt x="31" y="1803"/>
                </a:lnTo>
                <a:lnTo>
                  <a:pt x="18" y="1769"/>
                </a:lnTo>
                <a:lnTo>
                  <a:pt x="9" y="1730"/>
                </a:lnTo>
                <a:lnTo>
                  <a:pt x="3" y="1690"/>
                </a:lnTo>
                <a:lnTo>
                  <a:pt x="0" y="1647"/>
                </a:lnTo>
                <a:lnTo>
                  <a:pt x="0" y="1601"/>
                </a:lnTo>
                <a:lnTo>
                  <a:pt x="2" y="1558"/>
                </a:lnTo>
                <a:lnTo>
                  <a:pt x="5" y="1512"/>
                </a:lnTo>
                <a:lnTo>
                  <a:pt x="9" y="1470"/>
                </a:lnTo>
                <a:lnTo>
                  <a:pt x="16" y="1429"/>
                </a:lnTo>
                <a:lnTo>
                  <a:pt x="23" y="1392"/>
                </a:lnTo>
                <a:lnTo>
                  <a:pt x="47" y="1285"/>
                </a:lnTo>
                <a:lnTo>
                  <a:pt x="72" y="1183"/>
                </a:lnTo>
                <a:lnTo>
                  <a:pt x="100" y="1087"/>
                </a:lnTo>
                <a:lnTo>
                  <a:pt x="129" y="996"/>
                </a:lnTo>
                <a:lnTo>
                  <a:pt x="162" y="912"/>
                </a:lnTo>
                <a:lnTo>
                  <a:pt x="194" y="834"/>
                </a:lnTo>
                <a:lnTo>
                  <a:pt x="231" y="767"/>
                </a:lnTo>
                <a:lnTo>
                  <a:pt x="269" y="707"/>
                </a:lnTo>
                <a:lnTo>
                  <a:pt x="311" y="656"/>
                </a:lnTo>
                <a:lnTo>
                  <a:pt x="327" y="634"/>
                </a:lnTo>
                <a:lnTo>
                  <a:pt x="343" y="610"/>
                </a:lnTo>
                <a:lnTo>
                  <a:pt x="360" y="587"/>
                </a:lnTo>
                <a:lnTo>
                  <a:pt x="378" y="563"/>
                </a:lnTo>
                <a:lnTo>
                  <a:pt x="398" y="541"/>
                </a:lnTo>
                <a:lnTo>
                  <a:pt x="420" y="521"/>
                </a:lnTo>
                <a:lnTo>
                  <a:pt x="443" y="505"/>
                </a:lnTo>
                <a:lnTo>
                  <a:pt x="471" y="492"/>
                </a:lnTo>
                <a:lnTo>
                  <a:pt x="502" y="487"/>
                </a:lnTo>
                <a:lnTo>
                  <a:pt x="534" y="489"/>
                </a:lnTo>
                <a:lnTo>
                  <a:pt x="562" y="510"/>
                </a:lnTo>
                <a:lnTo>
                  <a:pt x="582" y="538"/>
                </a:lnTo>
                <a:lnTo>
                  <a:pt x="596" y="567"/>
                </a:lnTo>
                <a:lnTo>
                  <a:pt x="611" y="598"/>
                </a:lnTo>
                <a:lnTo>
                  <a:pt x="623" y="629"/>
                </a:lnTo>
                <a:lnTo>
                  <a:pt x="638" y="660"/>
                </a:lnTo>
                <a:lnTo>
                  <a:pt x="654" y="689"/>
                </a:lnTo>
                <a:lnTo>
                  <a:pt x="672" y="712"/>
                </a:lnTo>
                <a:lnTo>
                  <a:pt x="671" y="716"/>
                </a:lnTo>
                <a:lnTo>
                  <a:pt x="674" y="716"/>
                </a:lnTo>
                <a:lnTo>
                  <a:pt x="672" y="712"/>
                </a:lnTo>
                <a:lnTo>
                  <a:pt x="672" y="710"/>
                </a:lnTo>
                <a:lnTo>
                  <a:pt x="682" y="701"/>
                </a:lnTo>
                <a:lnTo>
                  <a:pt x="694" y="690"/>
                </a:lnTo>
                <a:lnTo>
                  <a:pt x="711" y="676"/>
                </a:lnTo>
                <a:lnTo>
                  <a:pt x="731" y="661"/>
                </a:lnTo>
                <a:lnTo>
                  <a:pt x="752" y="645"/>
                </a:lnTo>
                <a:lnTo>
                  <a:pt x="774" y="632"/>
                </a:lnTo>
                <a:lnTo>
                  <a:pt x="796" y="620"/>
                </a:lnTo>
                <a:lnTo>
                  <a:pt x="814" y="612"/>
                </a:lnTo>
                <a:lnTo>
                  <a:pt x="816" y="534"/>
                </a:lnTo>
                <a:lnTo>
                  <a:pt x="816" y="461"/>
                </a:lnTo>
                <a:lnTo>
                  <a:pt x="814" y="394"/>
                </a:lnTo>
                <a:lnTo>
                  <a:pt x="812" y="327"/>
                </a:lnTo>
                <a:lnTo>
                  <a:pt x="812" y="258"/>
                </a:lnTo>
                <a:lnTo>
                  <a:pt x="811" y="185"/>
                </a:lnTo>
                <a:lnTo>
                  <a:pt x="812" y="107"/>
                </a:lnTo>
                <a:lnTo>
                  <a:pt x="814" y="20"/>
                </a:lnTo>
                <a:lnTo>
                  <a:pt x="818" y="20"/>
                </a:lnTo>
                <a:lnTo>
                  <a:pt x="829" y="16"/>
                </a:lnTo>
                <a:lnTo>
                  <a:pt x="845" y="10"/>
                </a:lnTo>
                <a:lnTo>
                  <a:pt x="865" y="5"/>
                </a:lnTo>
                <a:lnTo>
                  <a:pt x="889" y="1"/>
                </a:lnTo>
                <a:lnTo>
                  <a:pt x="914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75" name="Freeform 19">
            <a:extLst>
              <a:ext uri="{FF2B5EF4-FFF2-40B4-BE49-F238E27FC236}">
                <a16:creationId xmlns:a16="http://schemas.microsoft.com/office/drawing/2014/main" id="{F7838442-DC64-42F7-BC22-1509959128B2}"/>
              </a:ext>
            </a:extLst>
          </p:cNvPr>
          <p:cNvSpPr>
            <a:spLocks noEditPoints="1"/>
          </p:cNvSpPr>
          <p:nvPr/>
        </p:nvSpPr>
        <p:spPr bwMode="auto">
          <a:xfrm>
            <a:off x="9015644" y="1260919"/>
            <a:ext cx="340880" cy="172713"/>
          </a:xfrm>
          <a:custGeom>
            <a:avLst/>
            <a:gdLst>
              <a:gd name="T0" fmla="*/ 1865 w 3600"/>
              <a:gd name="T1" fmla="*/ 593 h 1824"/>
              <a:gd name="T2" fmla="*/ 1911 w 3600"/>
              <a:gd name="T3" fmla="*/ 800 h 1824"/>
              <a:gd name="T4" fmla="*/ 2124 w 3600"/>
              <a:gd name="T5" fmla="*/ 800 h 1824"/>
              <a:gd name="T6" fmla="*/ 2171 w 3600"/>
              <a:gd name="T7" fmla="*/ 593 h 1824"/>
              <a:gd name="T8" fmla="*/ 1800 w 3600"/>
              <a:gd name="T9" fmla="*/ 406 h 1824"/>
              <a:gd name="T10" fmla="*/ 2184 w 3600"/>
              <a:gd name="T11" fmla="*/ 580 h 1824"/>
              <a:gd name="T12" fmla="*/ 2302 w 3600"/>
              <a:gd name="T13" fmla="*/ 987 h 1824"/>
              <a:gd name="T14" fmla="*/ 2076 w 3600"/>
              <a:gd name="T15" fmla="*/ 1338 h 1824"/>
              <a:gd name="T16" fmla="*/ 1653 w 3600"/>
              <a:gd name="T17" fmla="*/ 1400 h 1824"/>
              <a:gd name="T18" fmla="*/ 1340 w 3600"/>
              <a:gd name="T19" fmla="*/ 1127 h 1824"/>
              <a:gd name="T20" fmla="*/ 1340 w 3600"/>
              <a:gd name="T21" fmla="*/ 698 h 1824"/>
              <a:gd name="T22" fmla="*/ 1653 w 3600"/>
              <a:gd name="T23" fmla="*/ 427 h 1824"/>
              <a:gd name="T24" fmla="*/ 2513 w 3600"/>
              <a:gd name="T25" fmla="*/ 437 h 1824"/>
              <a:gd name="T26" fmla="*/ 2645 w 3600"/>
              <a:gd name="T27" fmla="*/ 847 h 1824"/>
              <a:gd name="T28" fmla="*/ 2575 w 3600"/>
              <a:gd name="T29" fmla="*/ 1255 h 1824"/>
              <a:gd name="T30" fmla="*/ 2402 w 3600"/>
              <a:gd name="T31" fmla="*/ 1507 h 1824"/>
              <a:gd name="T32" fmla="*/ 2780 w 3600"/>
              <a:gd name="T33" fmla="*/ 1369 h 1824"/>
              <a:gd name="T34" fmla="*/ 3244 w 3600"/>
              <a:gd name="T35" fmla="*/ 1060 h 1824"/>
              <a:gd name="T36" fmla="*/ 3382 w 3600"/>
              <a:gd name="T37" fmla="*/ 927 h 1824"/>
              <a:gd name="T38" fmla="*/ 3329 w 3600"/>
              <a:gd name="T39" fmla="*/ 831 h 1824"/>
              <a:gd name="T40" fmla="*/ 3160 w 3600"/>
              <a:gd name="T41" fmla="*/ 686 h 1824"/>
              <a:gd name="T42" fmla="*/ 2580 w 3600"/>
              <a:gd name="T43" fmla="*/ 335 h 1824"/>
              <a:gd name="T44" fmla="*/ 636 w 3600"/>
              <a:gd name="T45" fmla="*/ 540 h 1824"/>
              <a:gd name="T46" fmla="*/ 293 w 3600"/>
              <a:gd name="T47" fmla="*/ 800 h 1824"/>
              <a:gd name="T48" fmla="*/ 209 w 3600"/>
              <a:gd name="T49" fmla="*/ 884 h 1824"/>
              <a:gd name="T50" fmla="*/ 271 w 3600"/>
              <a:gd name="T51" fmla="*/ 1004 h 1824"/>
              <a:gd name="T52" fmla="*/ 404 w 3600"/>
              <a:gd name="T53" fmla="*/ 1109 h 1824"/>
              <a:gd name="T54" fmla="*/ 767 w 3600"/>
              <a:gd name="T55" fmla="*/ 1357 h 1824"/>
              <a:gd name="T56" fmla="*/ 1240 w 3600"/>
              <a:gd name="T57" fmla="*/ 1562 h 1824"/>
              <a:gd name="T58" fmla="*/ 1015 w 3600"/>
              <a:gd name="T59" fmla="*/ 1227 h 1824"/>
              <a:gd name="T60" fmla="*/ 951 w 3600"/>
              <a:gd name="T61" fmla="*/ 802 h 1824"/>
              <a:gd name="T62" fmla="*/ 1115 w 3600"/>
              <a:gd name="T63" fmla="*/ 395 h 1824"/>
              <a:gd name="T64" fmla="*/ 1567 w 3600"/>
              <a:gd name="T65" fmla="*/ 249 h 1824"/>
              <a:gd name="T66" fmla="*/ 1225 w 3600"/>
              <a:gd name="T67" fmla="*/ 507 h 1824"/>
              <a:gd name="T68" fmla="*/ 1104 w 3600"/>
              <a:gd name="T69" fmla="*/ 947 h 1824"/>
              <a:gd name="T70" fmla="*/ 1289 w 3600"/>
              <a:gd name="T71" fmla="*/ 1384 h 1824"/>
              <a:gd name="T72" fmla="*/ 1689 w 3600"/>
              <a:gd name="T73" fmla="*/ 1607 h 1824"/>
              <a:gd name="T74" fmla="*/ 2176 w 3600"/>
              <a:gd name="T75" fmla="*/ 1491 h 1824"/>
              <a:gd name="T76" fmla="*/ 2465 w 3600"/>
              <a:gd name="T77" fmla="*/ 1113 h 1824"/>
              <a:gd name="T78" fmla="*/ 2433 w 3600"/>
              <a:gd name="T79" fmla="*/ 633 h 1824"/>
              <a:gd name="T80" fmla="*/ 2144 w 3600"/>
              <a:gd name="T81" fmla="*/ 304 h 1824"/>
              <a:gd name="T82" fmla="*/ 1733 w 3600"/>
              <a:gd name="T83" fmla="*/ 213 h 1824"/>
              <a:gd name="T84" fmla="*/ 2087 w 3600"/>
              <a:gd name="T85" fmla="*/ 18 h 1824"/>
              <a:gd name="T86" fmla="*/ 2680 w 3600"/>
              <a:gd name="T87" fmla="*/ 215 h 1824"/>
              <a:gd name="T88" fmla="*/ 3331 w 3600"/>
              <a:gd name="T89" fmla="*/ 615 h 1824"/>
              <a:gd name="T90" fmla="*/ 3584 w 3600"/>
              <a:gd name="T91" fmla="*/ 855 h 1824"/>
              <a:gd name="T92" fmla="*/ 3542 w 3600"/>
              <a:gd name="T93" fmla="*/ 1015 h 1824"/>
              <a:gd name="T94" fmla="*/ 3236 w 3600"/>
              <a:gd name="T95" fmla="*/ 1273 h 1824"/>
              <a:gd name="T96" fmla="*/ 2613 w 3600"/>
              <a:gd name="T97" fmla="*/ 1638 h 1824"/>
              <a:gd name="T98" fmla="*/ 1844 w 3600"/>
              <a:gd name="T99" fmla="*/ 1824 h 1824"/>
              <a:gd name="T100" fmla="*/ 1113 w 3600"/>
              <a:gd name="T101" fmla="*/ 1693 h 1824"/>
              <a:gd name="T102" fmla="*/ 533 w 3600"/>
              <a:gd name="T103" fmla="*/ 1397 h 1824"/>
              <a:gd name="T104" fmla="*/ 58 w 3600"/>
              <a:gd name="T105" fmla="*/ 1020 h 1824"/>
              <a:gd name="T106" fmla="*/ 24 w 3600"/>
              <a:gd name="T107" fmla="*/ 851 h 1824"/>
              <a:gd name="T108" fmla="*/ 191 w 3600"/>
              <a:gd name="T109" fmla="*/ 677 h 1824"/>
              <a:gd name="T110" fmla="*/ 431 w 3600"/>
              <a:gd name="T111" fmla="*/ 491 h 1824"/>
              <a:gd name="T112" fmla="*/ 1047 w 3600"/>
              <a:gd name="T113" fmla="*/ 149 h 1824"/>
              <a:gd name="T114" fmla="*/ 1464 w 3600"/>
              <a:gd name="T115" fmla="*/ 24 h 1824"/>
              <a:gd name="T116" fmla="*/ 1624 w 3600"/>
              <a:gd name="T117" fmla="*/ 6 h 1824"/>
              <a:gd name="T118" fmla="*/ 1747 w 3600"/>
              <a:gd name="T119" fmla="*/ 0 h 18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600" h="1824">
                <a:moveTo>
                  <a:pt x="2018" y="497"/>
                </a:moveTo>
                <a:lnTo>
                  <a:pt x="1978" y="502"/>
                </a:lnTo>
                <a:lnTo>
                  <a:pt x="1944" y="515"/>
                </a:lnTo>
                <a:lnTo>
                  <a:pt x="1911" y="535"/>
                </a:lnTo>
                <a:lnTo>
                  <a:pt x="1885" y="560"/>
                </a:lnTo>
                <a:lnTo>
                  <a:pt x="1865" y="593"/>
                </a:lnTo>
                <a:lnTo>
                  <a:pt x="1853" y="627"/>
                </a:lnTo>
                <a:lnTo>
                  <a:pt x="1847" y="667"/>
                </a:lnTo>
                <a:lnTo>
                  <a:pt x="1853" y="706"/>
                </a:lnTo>
                <a:lnTo>
                  <a:pt x="1865" y="742"/>
                </a:lnTo>
                <a:lnTo>
                  <a:pt x="1885" y="773"/>
                </a:lnTo>
                <a:lnTo>
                  <a:pt x="1911" y="800"/>
                </a:lnTo>
                <a:lnTo>
                  <a:pt x="1944" y="820"/>
                </a:lnTo>
                <a:lnTo>
                  <a:pt x="1978" y="833"/>
                </a:lnTo>
                <a:lnTo>
                  <a:pt x="2018" y="837"/>
                </a:lnTo>
                <a:lnTo>
                  <a:pt x="2056" y="833"/>
                </a:lnTo>
                <a:lnTo>
                  <a:pt x="2093" y="820"/>
                </a:lnTo>
                <a:lnTo>
                  <a:pt x="2124" y="800"/>
                </a:lnTo>
                <a:lnTo>
                  <a:pt x="2151" y="773"/>
                </a:lnTo>
                <a:lnTo>
                  <a:pt x="2171" y="742"/>
                </a:lnTo>
                <a:lnTo>
                  <a:pt x="2184" y="706"/>
                </a:lnTo>
                <a:lnTo>
                  <a:pt x="2187" y="667"/>
                </a:lnTo>
                <a:lnTo>
                  <a:pt x="2184" y="627"/>
                </a:lnTo>
                <a:lnTo>
                  <a:pt x="2171" y="593"/>
                </a:lnTo>
                <a:lnTo>
                  <a:pt x="2151" y="560"/>
                </a:lnTo>
                <a:lnTo>
                  <a:pt x="2124" y="535"/>
                </a:lnTo>
                <a:lnTo>
                  <a:pt x="2093" y="515"/>
                </a:lnTo>
                <a:lnTo>
                  <a:pt x="2056" y="502"/>
                </a:lnTo>
                <a:lnTo>
                  <a:pt x="2018" y="497"/>
                </a:lnTo>
                <a:close/>
                <a:moveTo>
                  <a:pt x="1800" y="406"/>
                </a:moveTo>
                <a:lnTo>
                  <a:pt x="1875" y="411"/>
                </a:lnTo>
                <a:lnTo>
                  <a:pt x="1947" y="427"/>
                </a:lnTo>
                <a:lnTo>
                  <a:pt x="2015" y="453"/>
                </a:lnTo>
                <a:lnTo>
                  <a:pt x="2076" y="487"/>
                </a:lnTo>
                <a:lnTo>
                  <a:pt x="2133" y="529"/>
                </a:lnTo>
                <a:lnTo>
                  <a:pt x="2184" y="580"/>
                </a:lnTo>
                <a:lnTo>
                  <a:pt x="2225" y="637"/>
                </a:lnTo>
                <a:lnTo>
                  <a:pt x="2260" y="698"/>
                </a:lnTo>
                <a:lnTo>
                  <a:pt x="2287" y="766"/>
                </a:lnTo>
                <a:lnTo>
                  <a:pt x="2302" y="838"/>
                </a:lnTo>
                <a:lnTo>
                  <a:pt x="2307" y="913"/>
                </a:lnTo>
                <a:lnTo>
                  <a:pt x="2302" y="987"/>
                </a:lnTo>
                <a:lnTo>
                  <a:pt x="2287" y="1060"/>
                </a:lnTo>
                <a:lnTo>
                  <a:pt x="2260" y="1127"/>
                </a:lnTo>
                <a:lnTo>
                  <a:pt x="2225" y="1189"/>
                </a:lnTo>
                <a:lnTo>
                  <a:pt x="2184" y="1246"/>
                </a:lnTo>
                <a:lnTo>
                  <a:pt x="2133" y="1297"/>
                </a:lnTo>
                <a:lnTo>
                  <a:pt x="2076" y="1338"/>
                </a:lnTo>
                <a:lnTo>
                  <a:pt x="2015" y="1375"/>
                </a:lnTo>
                <a:lnTo>
                  <a:pt x="1947" y="1400"/>
                </a:lnTo>
                <a:lnTo>
                  <a:pt x="1875" y="1415"/>
                </a:lnTo>
                <a:lnTo>
                  <a:pt x="1800" y="1422"/>
                </a:lnTo>
                <a:lnTo>
                  <a:pt x="1725" y="1415"/>
                </a:lnTo>
                <a:lnTo>
                  <a:pt x="1653" y="1400"/>
                </a:lnTo>
                <a:lnTo>
                  <a:pt x="1585" y="1375"/>
                </a:lnTo>
                <a:lnTo>
                  <a:pt x="1524" y="1338"/>
                </a:lnTo>
                <a:lnTo>
                  <a:pt x="1467" y="1297"/>
                </a:lnTo>
                <a:lnTo>
                  <a:pt x="1416" y="1246"/>
                </a:lnTo>
                <a:lnTo>
                  <a:pt x="1375" y="1189"/>
                </a:lnTo>
                <a:lnTo>
                  <a:pt x="1340" y="1127"/>
                </a:lnTo>
                <a:lnTo>
                  <a:pt x="1313" y="1060"/>
                </a:lnTo>
                <a:lnTo>
                  <a:pt x="1298" y="987"/>
                </a:lnTo>
                <a:lnTo>
                  <a:pt x="1293" y="913"/>
                </a:lnTo>
                <a:lnTo>
                  <a:pt x="1298" y="838"/>
                </a:lnTo>
                <a:lnTo>
                  <a:pt x="1313" y="766"/>
                </a:lnTo>
                <a:lnTo>
                  <a:pt x="1340" y="698"/>
                </a:lnTo>
                <a:lnTo>
                  <a:pt x="1375" y="637"/>
                </a:lnTo>
                <a:lnTo>
                  <a:pt x="1416" y="580"/>
                </a:lnTo>
                <a:lnTo>
                  <a:pt x="1467" y="529"/>
                </a:lnTo>
                <a:lnTo>
                  <a:pt x="1524" y="487"/>
                </a:lnTo>
                <a:lnTo>
                  <a:pt x="1585" y="453"/>
                </a:lnTo>
                <a:lnTo>
                  <a:pt x="1653" y="427"/>
                </a:lnTo>
                <a:lnTo>
                  <a:pt x="1725" y="411"/>
                </a:lnTo>
                <a:lnTo>
                  <a:pt x="1800" y="406"/>
                </a:lnTo>
                <a:close/>
                <a:moveTo>
                  <a:pt x="2356" y="257"/>
                </a:moveTo>
                <a:lnTo>
                  <a:pt x="2444" y="349"/>
                </a:lnTo>
                <a:lnTo>
                  <a:pt x="2478" y="391"/>
                </a:lnTo>
                <a:lnTo>
                  <a:pt x="2513" y="437"/>
                </a:lnTo>
                <a:lnTo>
                  <a:pt x="2545" y="484"/>
                </a:lnTo>
                <a:lnTo>
                  <a:pt x="2575" y="533"/>
                </a:lnTo>
                <a:lnTo>
                  <a:pt x="2596" y="586"/>
                </a:lnTo>
                <a:lnTo>
                  <a:pt x="2622" y="677"/>
                </a:lnTo>
                <a:lnTo>
                  <a:pt x="2638" y="764"/>
                </a:lnTo>
                <a:lnTo>
                  <a:pt x="2645" y="847"/>
                </a:lnTo>
                <a:lnTo>
                  <a:pt x="2647" y="926"/>
                </a:lnTo>
                <a:lnTo>
                  <a:pt x="2644" y="1000"/>
                </a:lnTo>
                <a:lnTo>
                  <a:pt x="2633" y="1071"/>
                </a:lnTo>
                <a:lnTo>
                  <a:pt x="2616" y="1137"/>
                </a:lnTo>
                <a:lnTo>
                  <a:pt x="2598" y="1197"/>
                </a:lnTo>
                <a:lnTo>
                  <a:pt x="2575" y="1255"/>
                </a:lnTo>
                <a:lnTo>
                  <a:pt x="2549" y="1307"/>
                </a:lnTo>
                <a:lnTo>
                  <a:pt x="2520" y="1355"/>
                </a:lnTo>
                <a:lnTo>
                  <a:pt x="2491" y="1400"/>
                </a:lnTo>
                <a:lnTo>
                  <a:pt x="2460" y="1440"/>
                </a:lnTo>
                <a:lnTo>
                  <a:pt x="2431" y="1475"/>
                </a:lnTo>
                <a:lnTo>
                  <a:pt x="2402" y="1507"/>
                </a:lnTo>
                <a:lnTo>
                  <a:pt x="2373" y="1535"/>
                </a:lnTo>
                <a:lnTo>
                  <a:pt x="2347" y="1558"/>
                </a:lnTo>
                <a:lnTo>
                  <a:pt x="2324" y="1577"/>
                </a:lnTo>
                <a:lnTo>
                  <a:pt x="2482" y="1515"/>
                </a:lnTo>
                <a:lnTo>
                  <a:pt x="2633" y="1446"/>
                </a:lnTo>
                <a:lnTo>
                  <a:pt x="2780" y="1369"/>
                </a:lnTo>
                <a:lnTo>
                  <a:pt x="2920" y="1286"/>
                </a:lnTo>
                <a:lnTo>
                  <a:pt x="3053" y="1200"/>
                </a:lnTo>
                <a:lnTo>
                  <a:pt x="3180" y="1109"/>
                </a:lnTo>
                <a:lnTo>
                  <a:pt x="3198" y="1097"/>
                </a:lnTo>
                <a:lnTo>
                  <a:pt x="3220" y="1078"/>
                </a:lnTo>
                <a:lnTo>
                  <a:pt x="3244" y="1060"/>
                </a:lnTo>
                <a:lnTo>
                  <a:pt x="3271" y="1038"/>
                </a:lnTo>
                <a:lnTo>
                  <a:pt x="3296" y="1015"/>
                </a:lnTo>
                <a:lnTo>
                  <a:pt x="3322" y="993"/>
                </a:lnTo>
                <a:lnTo>
                  <a:pt x="3345" y="969"/>
                </a:lnTo>
                <a:lnTo>
                  <a:pt x="3365" y="947"/>
                </a:lnTo>
                <a:lnTo>
                  <a:pt x="3382" y="927"/>
                </a:lnTo>
                <a:lnTo>
                  <a:pt x="3391" y="909"/>
                </a:lnTo>
                <a:lnTo>
                  <a:pt x="3393" y="897"/>
                </a:lnTo>
                <a:lnTo>
                  <a:pt x="3385" y="886"/>
                </a:lnTo>
                <a:lnTo>
                  <a:pt x="3371" y="871"/>
                </a:lnTo>
                <a:lnTo>
                  <a:pt x="3353" y="853"/>
                </a:lnTo>
                <a:lnTo>
                  <a:pt x="3329" y="831"/>
                </a:lnTo>
                <a:lnTo>
                  <a:pt x="3304" y="807"/>
                </a:lnTo>
                <a:lnTo>
                  <a:pt x="3275" y="782"/>
                </a:lnTo>
                <a:lnTo>
                  <a:pt x="3245" y="757"/>
                </a:lnTo>
                <a:lnTo>
                  <a:pt x="3216" y="733"/>
                </a:lnTo>
                <a:lnTo>
                  <a:pt x="3187" y="707"/>
                </a:lnTo>
                <a:lnTo>
                  <a:pt x="3160" y="686"/>
                </a:lnTo>
                <a:lnTo>
                  <a:pt x="3071" y="622"/>
                </a:lnTo>
                <a:lnTo>
                  <a:pt x="2980" y="560"/>
                </a:lnTo>
                <a:lnTo>
                  <a:pt x="2885" y="498"/>
                </a:lnTo>
                <a:lnTo>
                  <a:pt x="2787" y="438"/>
                </a:lnTo>
                <a:lnTo>
                  <a:pt x="2685" y="384"/>
                </a:lnTo>
                <a:lnTo>
                  <a:pt x="2580" y="335"/>
                </a:lnTo>
                <a:lnTo>
                  <a:pt x="2469" y="291"/>
                </a:lnTo>
                <a:lnTo>
                  <a:pt x="2356" y="257"/>
                </a:lnTo>
                <a:close/>
                <a:moveTo>
                  <a:pt x="1224" y="257"/>
                </a:moveTo>
                <a:lnTo>
                  <a:pt x="1016" y="337"/>
                </a:lnTo>
                <a:lnTo>
                  <a:pt x="716" y="493"/>
                </a:lnTo>
                <a:lnTo>
                  <a:pt x="636" y="540"/>
                </a:lnTo>
                <a:lnTo>
                  <a:pt x="558" y="593"/>
                </a:lnTo>
                <a:lnTo>
                  <a:pt x="484" y="649"/>
                </a:lnTo>
                <a:lnTo>
                  <a:pt x="409" y="706"/>
                </a:lnTo>
                <a:lnTo>
                  <a:pt x="336" y="760"/>
                </a:lnTo>
                <a:lnTo>
                  <a:pt x="313" y="782"/>
                </a:lnTo>
                <a:lnTo>
                  <a:pt x="293" y="800"/>
                </a:lnTo>
                <a:lnTo>
                  <a:pt x="276" y="815"/>
                </a:lnTo>
                <a:lnTo>
                  <a:pt x="258" y="831"/>
                </a:lnTo>
                <a:lnTo>
                  <a:pt x="240" y="847"/>
                </a:lnTo>
                <a:lnTo>
                  <a:pt x="216" y="869"/>
                </a:lnTo>
                <a:lnTo>
                  <a:pt x="215" y="875"/>
                </a:lnTo>
                <a:lnTo>
                  <a:pt x="209" y="884"/>
                </a:lnTo>
                <a:lnTo>
                  <a:pt x="205" y="897"/>
                </a:lnTo>
                <a:lnTo>
                  <a:pt x="202" y="913"/>
                </a:lnTo>
                <a:lnTo>
                  <a:pt x="202" y="929"/>
                </a:lnTo>
                <a:lnTo>
                  <a:pt x="207" y="946"/>
                </a:lnTo>
                <a:lnTo>
                  <a:pt x="242" y="977"/>
                </a:lnTo>
                <a:lnTo>
                  <a:pt x="271" y="1004"/>
                </a:lnTo>
                <a:lnTo>
                  <a:pt x="296" y="1026"/>
                </a:lnTo>
                <a:lnTo>
                  <a:pt x="320" y="1044"/>
                </a:lnTo>
                <a:lnTo>
                  <a:pt x="340" y="1060"/>
                </a:lnTo>
                <a:lnTo>
                  <a:pt x="360" y="1077"/>
                </a:lnTo>
                <a:lnTo>
                  <a:pt x="382" y="1093"/>
                </a:lnTo>
                <a:lnTo>
                  <a:pt x="404" y="1109"/>
                </a:lnTo>
                <a:lnTo>
                  <a:pt x="427" y="1129"/>
                </a:lnTo>
                <a:lnTo>
                  <a:pt x="484" y="1169"/>
                </a:lnTo>
                <a:lnTo>
                  <a:pt x="547" y="1215"/>
                </a:lnTo>
                <a:lnTo>
                  <a:pt x="616" y="1262"/>
                </a:lnTo>
                <a:lnTo>
                  <a:pt x="689" y="1309"/>
                </a:lnTo>
                <a:lnTo>
                  <a:pt x="767" y="1357"/>
                </a:lnTo>
                <a:lnTo>
                  <a:pt x="845" y="1404"/>
                </a:lnTo>
                <a:lnTo>
                  <a:pt x="927" y="1446"/>
                </a:lnTo>
                <a:lnTo>
                  <a:pt x="1007" y="1486"/>
                </a:lnTo>
                <a:lnTo>
                  <a:pt x="1087" y="1518"/>
                </a:lnTo>
                <a:lnTo>
                  <a:pt x="1165" y="1544"/>
                </a:lnTo>
                <a:lnTo>
                  <a:pt x="1240" y="1562"/>
                </a:lnTo>
                <a:lnTo>
                  <a:pt x="1196" y="1507"/>
                </a:lnTo>
                <a:lnTo>
                  <a:pt x="1155" y="1453"/>
                </a:lnTo>
                <a:lnTo>
                  <a:pt x="1115" y="1398"/>
                </a:lnTo>
                <a:lnTo>
                  <a:pt x="1078" y="1344"/>
                </a:lnTo>
                <a:lnTo>
                  <a:pt x="1044" y="1286"/>
                </a:lnTo>
                <a:lnTo>
                  <a:pt x="1015" y="1227"/>
                </a:lnTo>
                <a:lnTo>
                  <a:pt x="991" y="1166"/>
                </a:lnTo>
                <a:lnTo>
                  <a:pt x="971" y="1100"/>
                </a:lnTo>
                <a:lnTo>
                  <a:pt x="956" y="1031"/>
                </a:lnTo>
                <a:lnTo>
                  <a:pt x="947" y="960"/>
                </a:lnTo>
                <a:lnTo>
                  <a:pt x="945" y="884"/>
                </a:lnTo>
                <a:lnTo>
                  <a:pt x="951" y="802"/>
                </a:lnTo>
                <a:lnTo>
                  <a:pt x="964" y="717"/>
                </a:lnTo>
                <a:lnTo>
                  <a:pt x="984" y="626"/>
                </a:lnTo>
                <a:lnTo>
                  <a:pt x="1005" y="562"/>
                </a:lnTo>
                <a:lnTo>
                  <a:pt x="1036" y="502"/>
                </a:lnTo>
                <a:lnTo>
                  <a:pt x="1073" y="446"/>
                </a:lnTo>
                <a:lnTo>
                  <a:pt x="1115" y="395"/>
                </a:lnTo>
                <a:lnTo>
                  <a:pt x="1158" y="344"/>
                </a:lnTo>
                <a:lnTo>
                  <a:pt x="1200" y="298"/>
                </a:lnTo>
                <a:lnTo>
                  <a:pt x="1240" y="257"/>
                </a:lnTo>
                <a:lnTo>
                  <a:pt x="1224" y="257"/>
                </a:lnTo>
                <a:close/>
                <a:moveTo>
                  <a:pt x="1733" y="213"/>
                </a:moveTo>
                <a:lnTo>
                  <a:pt x="1567" y="249"/>
                </a:lnTo>
                <a:lnTo>
                  <a:pt x="1500" y="278"/>
                </a:lnTo>
                <a:lnTo>
                  <a:pt x="1436" y="313"/>
                </a:lnTo>
                <a:lnTo>
                  <a:pt x="1376" y="355"/>
                </a:lnTo>
                <a:lnTo>
                  <a:pt x="1322" y="400"/>
                </a:lnTo>
                <a:lnTo>
                  <a:pt x="1271" y="451"/>
                </a:lnTo>
                <a:lnTo>
                  <a:pt x="1225" y="507"/>
                </a:lnTo>
                <a:lnTo>
                  <a:pt x="1185" y="567"/>
                </a:lnTo>
                <a:lnTo>
                  <a:pt x="1155" y="635"/>
                </a:lnTo>
                <a:lnTo>
                  <a:pt x="1127" y="706"/>
                </a:lnTo>
                <a:lnTo>
                  <a:pt x="1109" y="786"/>
                </a:lnTo>
                <a:lnTo>
                  <a:pt x="1102" y="867"/>
                </a:lnTo>
                <a:lnTo>
                  <a:pt x="1104" y="947"/>
                </a:lnTo>
                <a:lnTo>
                  <a:pt x="1115" y="1027"/>
                </a:lnTo>
                <a:lnTo>
                  <a:pt x="1135" y="1106"/>
                </a:lnTo>
                <a:lnTo>
                  <a:pt x="1162" y="1182"/>
                </a:lnTo>
                <a:lnTo>
                  <a:pt x="1198" y="1253"/>
                </a:lnTo>
                <a:lnTo>
                  <a:pt x="1240" y="1320"/>
                </a:lnTo>
                <a:lnTo>
                  <a:pt x="1289" y="1384"/>
                </a:lnTo>
                <a:lnTo>
                  <a:pt x="1345" y="1440"/>
                </a:lnTo>
                <a:lnTo>
                  <a:pt x="1405" y="1489"/>
                </a:lnTo>
                <a:lnTo>
                  <a:pt x="1471" y="1533"/>
                </a:lnTo>
                <a:lnTo>
                  <a:pt x="1540" y="1567"/>
                </a:lnTo>
                <a:lnTo>
                  <a:pt x="1613" y="1591"/>
                </a:lnTo>
                <a:lnTo>
                  <a:pt x="1689" y="1607"/>
                </a:lnTo>
                <a:lnTo>
                  <a:pt x="1767" y="1611"/>
                </a:lnTo>
                <a:lnTo>
                  <a:pt x="1847" y="1606"/>
                </a:lnTo>
                <a:lnTo>
                  <a:pt x="1940" y="1586"/>
                </a:lnTo>
                <a:lnTo>
                  <a:pt x="2025" y="1562"/>
                </a:lnTo>
                <a:lnTo>
                  <a:pt x="2104" y="1529"/>
                </a:lnTo>
                <a:lnTo>
                  <a:pt x="2176" y="1491"/>
                </a:lnTo>
                <a:lnTo>
                  <a:pt x="2240" y="1446"/>
                </a:lnTo>
                <a:lnTo>
                  <a:pt x="2298" y="1393"/>
                </a:lnTo>
                <a:lnTo>
                  <a:pt x="2349" y="1335"/>
                </a:lnTo>
                <a:lnTo>
                  <a:pt x="2393" y="1269"/>
                </a:lnTo>
                <a:lnTo>
                  <a:pt x="2433" y="1197"/>
                </a:lnTo>
                <a:lnTo>
                  <a:pt x="2465" y="1113"/>
                </a:lnTo>
                <a:lnTo>
                  <a:pt x="2485" y="1029"/>
                </a:lnTo>
                <a:lnTo>
                  <a:pt x="2495" y="946"/>
                </a:lnTo>
                <a:lnTo>
                  <a:pt x="2493" y="864"/>
                </a:lnTo>
                <a:lnTo>
                  <a:pt x="2482" y="784"/>
                </a:lnTo>
                <a:lnTo>
                  <a:pt x="2462" y="707"/>
                </a:lnTo>
                <a:lnTo>
                  <a:pt x="2433" y="633"/>
                </a:lnTo>
                <a:lnTo>
                  <a:pt x="2396" y="564"/>
                </a:lnTo>
                <a:lnTo>
                  <a:pt x="2355" y="500"/>
                </a:lnTo>
                <a:lnTo>
                  <a:pt x="2307" y="440"/>
                </a:lnTo>
                <a:lnTo>
                  <a:pt x="2256" y="387"/>
                </a:lnTo>
                <a:lnTo>
                  <a:pt x="2202" y="342"/>
                </a:lnTo>
                <a:lnTo>
                  <a:pt x="2144" y="304"/>
                </a:lnTo>
                <a:lnTo>
                  <a:pt x="2084" y="273"/>
                </a:lnTo>
                <a:lnTo>
                  <a:pt x="2024" y="251"/>
                </a:lnTo>
                <a:lnTo>
                  <a:pt x="1958" y="233"/>
                </a:lnTo>
                <a:lnTo>
                  <a:pt x="1891" y="222"/>
                </a:lnTo>
                <a:lnTo>
                  <a:pt x="1815" y="215"/>
                </a:lnTo>
                <a:lnTo>
                  <a:pt x="1733" y="213"/>
                </a:lnTo>
                <a:close/>
                <a:moveTo>
                  <a:pt x="1796" y="0"/>
                </a:moveTo>
                <a:lnTo>
                  <a:pt x="1849" y="2"/>
                </a:lnTo>
                <a:lnTo>
                  <a:pt x="1907" y="4"/>
                </a:lnTo>
                <a:lnTo>
                  <a:pt x="1965" y="7"/>
                </a:lnTo>
                <a:lnTo>
                  <a:pt x="2027" y="11"/>
                </a:lnTo>
                <a:lnTo>
                  <a:pt x="2087" y="18"/>
                </a:lnTo>
                <a:lnTo>
                  <a:pt x="2147" y="27"/>
                </a:lnTo>
                <a:lnTo>
                  <a:pt x="2204" y="38"/>
                </a:lnTo>
                <a:lnTo>
                  <a:pt x="2256" y="53"/>
                </a:lnTo>
                <a:lnTo>
                  <a:pt x="2405" y="102"/>
                </a:lnTo>
                <a:lnTo>
                  <a:pt x="2545" y="157"/>
                </a:lnTo>
                <a:lnTo>
                  <a:pt x="2680" y="215"/>
                </a:lnTo>
                <a:lnTo>
                  <a:pt x="2809" y="277"/>
                </a:lnTo>
                <a:lnTo>
                  <a:pt x="2933" y="346"/>
                </a:lnTo>
                <a:lnTo>
                  <a:pt x="3051" y="417"/>
                </a:lnTo>
                <a:lnTo>
                  <a:pt x="3167" y="495"/>
                </a:lnTo>
                <a:lnTo>
                  <a:pt x="3280" y="577"/>
                </a:lnTo>
                <a:lnTo>
                  <a:pt x="3331" y="615"/>
                </a:lnTo>
                <a:lnTo>
                  <a:pt x="3382" y="653"/>
                </a:lnTo>
                <a:lnTo>
                  <a:pt x="3431" y="691"/>
                </a:lnTo>
                <a:lnTo>
                  <a:pt x="3480" y="733"/>
                </a:lnTo>
                <a:lnTo>
                  <a:pt x="3524" y="777"/>
                </a:lnTo>
                <a:lnTo>
                  <a:pt x="3564" y="826"/>
                </a:lnTo>
                <a:lnTo>
                  <a:pt x="3584" y="855"/>
                </a:lnTo>
                <a:lnTo>
                  <a:pt x="3596" y="882"/>
                </a:lnTo>
                <a:lnTo>
                  <a:pt x="3600" y="913"/>
                </a:lnTo>
                <a:lnTo>
                  <a:pt x="3596" y="944"/>
                </a:lnTo>
                <a:lnTo>
                  <a:pt x="3584" y="977"/>
                </a:lnTo>
                <a:lnTo>
                  <a:pt x="3562" y="998"/>
                </a:lnTo>
                <a:lnTo>
                  <a:pt x="3542" y="1015"/>
                </a:lnTo>
                <a:lnTo>
                  <a:pt x="3525" y="1031"/>
                </a:lnTo>
                <a:lnTo>
                  <a:pt x="3507" y="1047"/>
                </a:lnTo>
                <a:lnTo>
                  <a:pt x="3484" y="1069"/>
                </a:lnTo>
                <a:lnTo>
                  <a:pt x="3402" y="1137"/>
                </a:lnTo>
                <a:lnTo>
                  <a:pt x="3320" y="1206"/>
                </a:lnTo>
                <a:lnTo>
                  <a:pt x="3236" y="1273"/>
                </a:lnTo>
                <a:lnTo>
                  <a:pt x="3147" y="1337"/>
                </a:lnTo>
                <a:lnTo>
                  <a:pt x="3047" y="1404"/>
                </a:lnTo>
                <a:lnTo>
                  <a:pt x="2944" y="1467"/>
                </a:lnTo>
                <a:lnTo>
                  <a:pt x="2838" y="1527"/>
                </a:lnTo>
                <a:lnTo>
                  <a:pt x="2727" y="1586"/>
                </a:lnTo>
                <a:lnTo>
                  <a:pt x="2613" y="1638"/>
                </a:lnTo>
                <a:lnTo>
                  <a:pt x="2495" y="1687"/>
                </a:lnTo>
                <a:lnTo>
                  <a:pt x="2371" y="1731"/>
                </a:lnTo>
                <a:lnTo>
                  <a:pt x="2240" y="1769"/>
                </a:lnTo>
                <a:lnTo>
                  <a:pt x="2107" y="1798"/>
                </a:lnTo>
                <a:lnTo>
                  <a:pt x="1975" y="1817"/>
                </a:lnTo>
                <a:lnTo>
                  <a:pt x="1844" y="1824"/>
                </a:lnTo>
                <a:lnTo>
                  <a:pt x="1715" y="1822"/>
                </a:lnTo>
                <a:lnTo>
                  <a:pt x="1589" y="1809"/>
                </a:lnTo>
                <a:lnTo>
                  <a:pt x="1465" y="1791"/>
                </a:lnTo>
                <a:lnTo>
                  <a:pt x="1344" y="1764"/>
                </a:lnTo>
                <a:lnTo>
                  <a:pt x="1225" y="1731"/>
                </a:lnTo>
                <a:lnTo>
                  <a:pt x="1113" y="1693"/>
                </a:lnTo>
                <a:lnTo>
                  <a:pt x="1002" y="1649"/>
                </a:lnTo>
                <a:lnTo>
                  <a:pt x="896" y="1604"/>
                </a:lnTo>
                <a:lnTo>
                  <a:pt x="798" y="1553"/>
                </a:lnTo>
                <a:lnTo>
                  <a:pt x="704" y="1502"/>
                </a:lnTo>
                <a:lnTo>
                  <a:pt x="615" y="1449"/>
                </a:lnTo>
                <a:lnTo>
                  <a:pt x="533" y="1397"/>
                </a:lnTo>
                <a:lnTo>
                  <a:pt x="422" y="1320"/>
                </a:lnTo>
                <a:lnTo>
                  <a:pt x="316" y="1238"/>
                </a:lnTo>
                <a:lnTo>
                  <a:pt x="215" y="1157"/>
                </a:lnTo>
                <a:lnTo>
                  <a:pt x="113" y="1073"/>
                </a:lnTo>
                <a:lnTo>
                  <a:pt x="85" y="1049"/>
                </a:lnTo>
                <a:lnTo>
                  <a:pt x="58" y="1020"/>
                </a:lnTo>
                <a:lnTo>
                  <a:pt x="33" y="989"/>
                </a:lnTo>
                <a:lnTo>
                  <a:pt x="13" y="953"/>
                </a:lnTo>
                <a:lnTo>
                  <a:pt x="0" y="917"/>
                </a:lnTo>
                <a:lnTo>
                  <a:pt x="0" y="898"/>
                </a:lnTo>
                <a:lnTo>
                  <a:pt x="9" y="875"/>
                </a:lnTo>
                <a:lnTo>
                  <a:pt x="24" y="851"/>
                </a:lnTo>
                <a:lnTo>
                  <a:pt x="45" y="822"/>
                </a:lnTo>
                <a:lnTo>
                  <a:pt x="69" y="793"/>
                </a:lnTo>
                <a:lnTo>
                  <a:pt x="98" y="764"/>
                </a:lnTo>
                <a:lnTo>
                  <a:pt x="129" y="735"/>
                </a:lnTo>
                <a:lnTo>
                  <a:pt x="160" y="704"/>
                </a:lnTo>
                <a:lnTo>
                  <a:pt x="191" y="677"/>
                </a:lnTo>
                <a:lnTo>
                  <a:pt x="222" y="649"/>
                </a:lnTo>
                <a:lnTo>
                  <a:pt x="251" y="626"/>
                </a:lnTo>
                <a:lnTo>
                  <a:pt x="276" y="606"/>
                </a:lnTo>
                <a:lnTo>
                  <a:pt x="296" y="589"/>
                </a:lnTo>
                <a:lnTo>
                  <a:pt x="313" y="577"/>
                </a:lnTo>
                <a:lnTo>
                  <a:pt x="431" y="491"/>
                </a:lnTo>
                <a:lnTo>
                  <a:pt x="545" y="415"/>
                </a:lnTo>
                <a:lnTo>
                  <a:pt x="655" y="346"/>
                </a:lnTo>
                <a:lnTo>
                  <a:pt x="760" y="286"/>
                </a:lnTo>
                <a:lnTo>
                  <a:pt x="860" y="233"/>
                </a:lnTo>
                <a:lnTo>
                  <a:pt x="956" y="187"/>
                </a:lnTo>
                <a:lnTo>
                  <a:pt x="1047" y="149"/>
                </a:lnTo>
                <a:lnTo>
                  <a:pt x="1131" y="117"/>
                </a:lnTo>
                <a:lnTo>
                  <a:pt x="1211" y="89"/>
                </a:lnTo>
                <a:lnTo>
                  <a:pt x="1284" y="66"/>
                </a:lnTo>
                <a:lnTo>
                  <a:pt x="1351" y="49"/>
                </a:lnTo>
                <a:lnTo>
                  <a:pt x="1411" y="35"/>
                </a:lnTo>
                <a:lnTo>
                  <a:pt x="1464" y="24"/>
                </a:lnTo>
                <a:lnTo>
                  <a:pt x="1509" y="17"/>
                </a:lnTo>
                <a:lnTo>
                  <a:pt x="1547" y="11"/>
                </a:lnTo>
                <a:lnTo>
                  <a:pt x="1580" y="7"/>
                </a:lnTo>
                <a:lnTo>
                  <a:pt x="1602" y="6"/>
                </a:lnTo>
                <a:lnTo>
                  <a:pt x="1618" y="6"/>
                </a:lnTo>
                <a:lnTo>
                  <a:pt x="1624" y="6"/>
                </a:lnTo>
                <a:lnTo>
                  <a:pt x="1618" y="6"/>
                </a:lnTo>
                <a:lnTo>
                  <a:pt x="1624" y="6"/>
                </a:lnTo>
                <a:lnTo>
                  <a:pt x="1642" y="4"/>
                </a:lnTo>
                <a:lnTo>
                  <a:pt x="1669" y="2"/>
                </a:lnTo>
                <a:lnTo>
                  <a:pt x="1704" y="2"/>
                </a:lnTo>
                <a:lnTo>
                  <a:pt x="1747" y="0"/>
                </a:lnTo>
                <a:lnTo>
                  <a:pt x="1796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090B380-A9DF-4206-B472-E8A9E96288EB}"/>
              </a:ext>
            </a:extLst>
          </p:cNvPr>
          <p:cNvGrpSpPr/>
          <p:nvPr/>
        </p:nvGrpSpPr>
        <p:grpSpPr>
          <a:xfrm>
            <a:off x="7253534" y="2052638"/>
            <a:ext cx="373602" cy="381448"/>
            <a:chOff x="2062550" y="1001048"/>
            <a:chExt cx="5068291" cy="5174720"/>
          </a:xfrm>
          <a:solidFill>
            <a:schemeClr val="bg1">
              <a:alpha val="40000"/>
            </a:schemeClr>
          </a:solidFill>
        </p:grpSpPr>
        <p:sp>
          <p:nvSpPr>
            <p:cNvPr id="77" name="Freeform 18">
              <a:extLst>
                <a:ext uri="{FF2B5EF4-FFF2-40B4-BE49-F238E27FC236}">
                  <a16:creationId xmlns:a16="http://schemas.microsoft.com/office/drawing/2014/main" id="{A4E3BEC0-E91C-451E-9DF9-A21C96994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7053" y="1142826"/>
              <a:ext cx="2363788" cy="985838"/>
            </a:xfrm>
            <a:custGeom>
              <a:avLst/>
              <a:gdLst>
                <a:gd name="T0" fmla="*/ 548 w 1489"/>
                <a:gd name="T1" fmla="*/ 1 h 621"/>
                <a:gd name="T2" fmla="*/ 640 w 1489"/>
                <a:gd name="T3" fmla="*/ 16 h 621"/>
                <a:gd name="T4" fmla="*/ 722 w 1489"/>
                <a:gd name="T5" fmla="*/ 51 h 621"/>
                <a:gd name="T6" fmla="*/ 786 w 1489"/>
                <a:gd name="T7" fmla="*/ 80 h 621"/>
                <a:gd name="T8" fmla="*/ 842 w 1489"/>
                <a:gd name="T9" fmla="*/ 101 h 621"/>
                <a:gd name="T10" fmla="*/ 900 w 1489"/>
                <a:gd name="T11" fmla="*/ 123 h 621"/>
                <a:gd name="T12" fmla="*/ 973 w 1489"/>
                <a:gd name="T13" fmla="*/ 151 h 621"/>
                <a:gd name="T14" fmla="*/ 1064 w 1489"/>
                <a:gd name="T15" fmla="*/ 180 h 621"/>
                <a:gd name="T16" fmla="*/ 1171 w 1489"/>
                <a:gd name="T17" fmla="*/ 192 h 621"/>
                <a:gd name="T18" fmla="*/ 1286 w 1489"/>
                <a:gd name="T19" fmla="*/ 192 h 621"/>
                <a:gd name="T20" fmla="*/ 1389 w 1489"/>
                <a:gd name="T21" fmla="*/ 181 h 621"/>
                <a:gd name="T22" fmla="*/ 1464 w 1489"/>
                <a:gd name="T23" fmla="*/ 167 h 621"/>
                <a:gd name="T24" fmla="*/ 1486 w 1489"/>
                <a:gd name="T25" fmla="*/ 174 h 621"/>
                <a:gd name="T26" fmla="*/ 1489 w 1489"/>
                <a:gd name="T27" fmla="*/ 192 h 621"/>
                <a:gd name="T28" fmla="*/ 1469 w 1489"/>
                <a:gd name="T29" fmla="*/ 227 h 621"/>
                <a:gd name="T30" fmla="*/ 1433 w 1489"/>
                <a:gd name="T31" fmla="*/ 272 h 621"/>
                <a:gd name="T32" fmla="*/ 1377 w 1489"/>
                <a:gd name="T33" fmla="*/ 311 h 621"/>
                <a:gd name="T34" fmla="*/ 1293 w 1489"/>
                <a:gd name="T35" fmla="*/ 341 h 621"/>
                <a:gd name="T36" fmla="*/ 1177 w 1489"/>
                <a:gd name="T37" fmla="*/ 360 h 621"/>
                <a:gd name="T38" fmla="*/ 1171 w 1489"/>
                <a:gd name="T39" fmla="*/ 387 h 621"/>
                <a:gd name="T40" fmla="*/ 1155 w 1489"/>
                <a:gd name="T41" fmla="*/ 409 h 621"/>
                <a:gd name="T42" fmla="*/ 1122 w 1489"/>
                <a:gd name="T43" fmla="*/ 423 h 621"/>
                <a:gd name="T44" fmla="*/ 1069 w 1489"/>
                <a:gd name="T45" fmla="*/ 429 h 621"/>
                <a:gd name="T46" fmla="*/ 993 w 1489"/>
                <a:gd name="T47" fmla="*/ 418 h 621"/>
                <a:gd name="T48" fmla="*/ 944 w 1489"/>
                <a:gd name="T49" fmla="*/ 414 h 621"/>
                <a:gd name="T50" fmla="*/ 944 w 1489"/>
                <a:gd name="T51" fmla="*/ 431 h 621"/>
                <a:gd name="T52" fmla="*/ 942 w 1489"/>
                <a:gd name="T53" fmla="*/ 449 h 621"/>
                <a:gd name="T54" fmla="*/ 933 w 1489"/>
                <a:gd name="T55" fmla="*/ 465 h 621"/>
                <a:gd name="T56" fmla="*/ 909 w 1489"/>
                <a:gd name="T57" fmla="*/ 480 h 621"/>
                <a:gd name="T58" fmla="*/ 864 w 1489"/>
                <a:gd name="T59" fmla="*/ 485 h 621"/>
                <a:gd name="T60" fmla="*/ 795 w 1489"/>
                <a:gd name="T61" fmla="*/ 480 h 621"/>
                <a:gd name="T62" fmla="*/ 733 w 1489"/>
                <a:gd name="T63" fmla="*/ 505 h 621"/>
                <a:gd name="T64" fmla="*/ 697 w 1489"/>
                <a:gd name="T65" fmla="*/ 545 h 621"/>
                <a:gd name="T66" fmla="*/ 655 w 1489"/>
                <a:gd name="T67" fmla="*/ 560 h 621"/>
                <a:gd name="T68" fmla="*/ 611 w 1489"/>
                <a:gd name="T69" fmla="*/ 556 h 621"/>
                <a:gd name="T70" fmla="*/ 569 w 1489"/>
                <a:gd name="T71" fmla="*/ 545 h 621"/>
                <a:gd name="T72" fmla="*/ 533 w 1489"/>
                <a:gd name="T73" fmla="*/ 536 h 621"/>
                <a:gd name="T74" fmla="*/ 499 w 1489"/>
                <a:gd name="T75" fmla="*/ 565 h 621"/>
                <a:gd name="T76" fmla="*/ 455 w 1489"/>
                <a:gd name="T77" fmla="*/ 596 h 621"/>
                <a:gd name="T78" fmla="*/ 402 w 1489"/>
                <a:gd name="T79" fmla="*/ 603 h 621"/>
                <a:gd name="T80" fmla="*/ 348 w 1489"/>
                <a:gd name="T81" fmla="*/ 592 h 621"/>
                <a:gd name="T82" fmla="*/ 297 w 1489"/>
                <a:gd name="T83" fmla="*/ 576 h 621"/>
                <a:gd name="T84" fmla="*/ 257 w 1489"/>
                <a:gd name="T85" fmla="*/ 563 h 621"/>
                <a:gd name="T86" fmla="*/ 199 w 1489"/>
                <a:gd name="T87" fmla="*/ 612 h 621"/>
                <a:gd name="T88" fmla="*/ 137 w 1489"/>
                <a:gd name="T89" fmla="*/ 621 h 621"/>
                <a:gd name="T90" fmla="*/ 71 w 1489"/>
                <a:gd name="T91" fmla="*/ 605 h 621"/>
                <a:gd name="T92" fmla="*/ 0 w 1489"/>
                <a:gd name="T93" fmla="*/ 576 h 621"/>
                <a:gd name="T94" fmla="*/ 42 w 1489"/>
                <a:gd name="T95" fmla="*/ 269 h 621"/>
                <a:gd name="T96" fmla="*/ 106 w 1489"/>
                <a:gd name="T97" fmla="*/ 238 h 621"/>
                <a:gd name="T98" fmla="*/ 159 w 1489"/>
                <a:gd name="T99" fmla="*/ 191 h 621"/>
                <a:gd name="T100" fmla="*/ 208 w 1489"/>
                <a:gd name="T101" fmla="*/ 132 h 621"/>
                <a:gd name="T102" fmla="*/ 262 w 1489"/>
                <a:gd name="T103" fmla="*/ 76 h 621"/>
                <a:gd name="T104" fmla="*/ 333 w 1489"/>
                <a:gd name="T105" fmla="*/ 31 h 621"/>
                <a:gd name="T106" fmla="*/ 411 w 1489"/>
                <a:gd name="T107" fmla="*/ 7 h 621"/>
                <a:gd name="T108" fmla="*/ 499 w 1489"/>
                <a:gd name="T10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9" h="621">
                  <a:moveTo>
                    <a:pt x="499" y="0"/>
                  </a:moveTo>
                  <a:lnTo>
                    <a:pt x="548" y="1"/>
                  </a:lnTo>
                  <a:lnTo>
                    <a:pt x="595" y="7"/>
                  </a:lnTo>
                  <a:lnTo>
                    <a:pt x="640" y="16"/>
                  </a:lnTo>
                  <a:lnTo>
                    <a:pt x="682" y="32"/>
                  </a:lnTo>
                  <a:lnTo>
                    <a:pt x="722" y="51"/>
                  </a:lnTo>
                  <a:lnTo>
                    <a:pt x="757" y="67"/>
                  </a:lnTo>
                  <a:lnTo>
                    <a:pt x="786" y="80"/>
                  </a:lnTo>
                  <a:lnTo>
                    <a:pt x="815" y="91"/>
                  </a:lnTo>
                  <a:lnTo>
                    <a:pt x="842" y="101"/>
                  </a:lnTo>
                  <a:lnTo>
                    <a:pt x="869" y="112"/>
                  </a:lnTo>
                  <a:lnTo>
                    <a:pt x="900" y="123"/>
                  </a:lnTo>
                  <a:lnTo>
                    <a:pt x="933" y="136"/>
                  </a:lnTo>
                  <a:lnTo>
                    <a:pt x="973" y="151"/>
                  </a:lnTo>
                  <a:lnTo>
                    <a:pt x="1020" y="167"/>
                  </a:lnTo>
                  <a:lnTo>
                    <a:pt x="1064" y="180"/>
                  </a:lnTo>
                  <a:lnTo>
                    <a:pt x="1115" y="189"/>
                  </a:lnTo>
                  <a:lnTo>
                    <a:pt x="1171" y="192"/>
                  </a:lnTo>
                  <a:lnTo>
                    <a:pt x="1228" y="194"/>
                  </a:lnTo>
                  <a:lnTo>
                    <a:pt x="1286" y="192"/>
                  </a:lnTo>
                  <a:lnTo>
                    <a:pt x="1340" y="189"/>
                  </a:lnTo>
                  <a:lnTo>
                    <a:pt x="1389" y="181"/>
                  </a:lnTo>
                  <a:lnTo>
                    <a:pt x="1431" y="174"/>
                  </a:lnTo>
                  <a:lnTo>
                    <a:pt x="1464" y="167"/>
                  </a:lnTo>
                  <a:lnTo>
                    <a:pt x="1479" y="169"/>
                  </a:lnTo>
                  <a:lnTo>
                    <a:pt x="1486" y="174"/>
                  </a:lnTo>
                  <a:lnTo>
                    <a:pt x="1489" y="181"/>
                  </a:lnTo>
                  <a:lnTo>
                    <a:pt x="1489" y="192"/>
                  </a:lnTo>
                  <a:lnTo>
                    <a:pt x="1484" y="203"/>
                  </a:lnTo>
                  <a:lnTo>
                    <a:pt x="1469" y="227"/>
                  </a:lnTo>
                  <a:lnTo>
                    <a:pt x="1453" y="251"/>
                  </a:lnTo>
                  <a:lnTo>
                    <a:pt x="1433" y="272"/>
                  </a:lnTo>
                  <a:lnTo>
                    <a:pt x="1408" y="292"/>
                  </a:lnTo>
                  <a:lnTo>
                    <a:pt x="1377" y="311"/>
                  </a:lnTo>
                  <a:lnTo>
                    <a:pt x="1339" y="327"/>
                  </a:lnTo>
                  <a:lnTo>
                    <a:pt x="1293" y="341"/>
                  </a:lnTo>
                  <a:lnTo>
                    <a:pt x="1239" y="352"/>
                  </a:lnTo>
                  <a:lnTo>
                    <a:pt x="1177" y="360"/>
                  </a:lnTo>
                  <a:lnTo>
                    <a:pt x="1175" y="372"/>
                  </a:lnTo>
                  <a:lnTo>
                    <a:pt x="1171" y="387"/>
                  </a:lnTo>
                  <a:lnTo>
                    <a:pt x="1166" y="398"/>
                  </a:lnTo>
                  <a:lnTo>
                    <a:pt x="1155" y="409"/>
                  </a:lnTo>
                  <a:lnTo>
                    <a:pt x="1140" y="418"/>
                  </a:lnTo>
                  <a:lnTo>
                    <a:pt x="1122" y="423"/>
                  </a:lnTo>
                  <a:lnTo>
                    <a:pt x="1099" y="429"/>
                  </a:lnTo>
                  <a:lnTo>
                    <a:pt x="1069" y="429"/>
                  </a:lnTo>
                  <a:lnTo>
                    <a:pt x="1035" y="425"/>
                  </a:lnTo>
                  <a:lnTo>
                    <a:pt x="993" y="418"/>
                  </a:lnTo>
                  <a:lnTo>
                    <a:pt x="944" y="407"/>
                  </a:lnTo>
                  <a:lnTo>
                    <a:pt x="944" y="414"/>
                  </a:lnTo>
                  <a:lnTo>
                    <a:pt x="944" y="421"/>
                  </a:lnTo>
                  <a:lnTo>
                    <a:pt x="944" y="431"/>
                  </a:lnTo>
                  <a:lnTo>
                    <a:pt x="944" y="440"/>
                  </a:lnTo>
                  <a:lnTo>
                    <a:pt x="942" y="449"/>
                  </a:lnTo>
                  <a:lnTo>
                    <a:pt x="939" y="458"/>
                  </a:lnTo>
                  <a:lnTo>
                    <a:pt x="933" y="465"/>
                  </a:lnTo>
                  <a:lnTo>
                    <a:pt x="922" y="474"/>
                  </a:lnTo>
                  <a:lnTo>
                    <a:pt x="909" y="480"/>
                  </a:lnTo>
                  <a:lnTo>
                    <a:pt x="889" y="483"/>
                  </a:lnTo>
                  <a:lnTo>
                    <a:pt x="864" y="485"/>
                  </a:lnTo>
                  <a:lnTo>
                    <a:pt x="833" y="483"/>
                  </a:lnTo>
                  <a:lnTo>
                    <a:pt x="795" y="480"/>
                  </a:lnTo>
                  <a:lnTo>
                    <a:pt x="748" y="471"/>
                  </a:lnTo>
                  <a:lnTo>
                    <a:pt x="733" y="505"/>
                  </a:lnTo>
                  <a:lnTo>
                    <a:pt x="715" y="529"/>
                  </a:lnTo>
                  <a:lnTo>
                    <a:pt x="697" y="545"/>
                  </a:lnTo>
                  <a:lnTo>
                    <a:pt x="677" y="554"/>
                  </a:lnTo>
                  <a:lnTo>
                    <a:pt x="655" y="560"/>
                  </a:lnTo>
                  <a:lnTo>
                    <a:pt x="633" y="560"/>
                  </a:lnTo>
                  <a:lnTo>
                    <a:pt x="611" y="556"/>
                  </a:lnTo>
                  <a:lnTo>
                    <a:pt x="591" y="551"/>
                  </a:lnTo>
                  <a:lnTo>
                    <a:pt x="569" y="545"/>
                  </a:lnTo>
                  <a:lnTo>
                    <a:pt x="549" y="540"/>
                  </a:lnTo>
                  <a:lnTo>
                    <a:pt x="533" y="536"/>
                  </a:lnTo>
                  <a:lnTo>
                    <a:pt x="517" y="534"/>
                  </a:lnTo>
                  <a:lnTo>
                    <a:pt x="499" y="565"/>
                  </a:lnTo>
                  <a:lnTo>
                    <a:pt x="479" y="585"/>
                  </a:lnTo>
                  <a:lnTo>
                    <a:pt x="455" y="596"/>
                  </a:lnTo>
                  <a:lnTo>
                    <a:pt x="429" y="601"/>
                  </a:lnTo>
                  <a:lnTo>
                    <a:pt x="402" y="603"/>
                  </a:lnTo>
                  <a:lnTo>
                    <a:pt x="375" y="600"/>
                  </a:lnTo>
                  <a:lnTo>
                    <a:pt x="348" y="592"/>
                  </a:lnTo>
                  <a:lnTo>
                    <a:pt x="322" y="585"/>
                  </a:lnTo>
                  <a:lnTo>
                    <a:pt x="297" y="576"/>
                  </a:lnTo>
                  <a:lnTo>
                    <a:pt x="275" y="569"/>
                  </a:lnTo>
                  <a:lnTo>
                    <a:pt x="257" y="563"/>
                  </a:lnTo>
                  <a:lnTo>
                    <a:pt x="228" y="592"/>
                  </a:lnTo>
                  <a:lnTo>
                    <a:pt x="199" y="612"/>
                  </a:lnTo>
                  <a:lnTo>
                    <a:pt x="168" y="620"/>
                  </a:lnTo>
                  <a:lnTo>
                    <a:pt x="137" y="621"/>
                  </a:lnTo>
                  <a:lnTo>
                    <a:pt x="104" y="614"/>
                  </a:lnTo>
                  <a:lnTo>
                    <a:pt x="71" y="605"/>
                  </a:lnTo>
                  <a:lnTo>
                    <a:pt x="37" y="591"/>
                  </a:lnTo>
                  <a:lnTo>
                    <a:pt x="0" y="576"/>
                  </a:lnTo>
                  <a:lnTo>
                    <a:pt x="4" y="274"/>
                  </a:lnTo>
                  <a:lnTo>
                    <a:pt x="42" y="269"/>
                  </a:lnTo>
                  <a:lnTo>
                    <a:pt x="77" y="256"/>
                  </a:lnTo>
                  <a:lnTo>
                    <a:pt x="106" y="238"/>
                  </a:lnTo>
                  <a:lnTo>
                    <a:pt x="133" y="216"/>
                  </a:lnTo>
                  <a:lnTo>
                    <a:pt x="159" y="191"/>
                  </a:lnTo>
                  <a:lnTo>
                    <a:pt x="182" y="161"/>
                  </a:lnTo>
                  <a:lnTo>
                    <a:pt x="208" y="132"/>
                  </a:lnTo>
                  <a:lnTo>
                    <a:pt x="233" y="103"/>
                  </a:lnTo>
                  <a:lnTo>
                    <a:pt x="262" y="76"/>
                  </a:lnTo>
                  <a:lnTo>
                    <a:pt x="295" y="52"/>
                  </a:lnTo>
                  <a:lnTo>
                    <a:pt x="333" y="31"/>
                  </a:lnTo>
                  <a:lnTo>
                    <a:pt x="377" y="16"/>
                  </a:lnTo>
                  <a:lnTo>
                    <a:pt x="411" y="7"/>
                  </a:lnTo>
                  <a:lnTo>
                    <a:pt x="453" y="1"/>
                  </a:lnTo>
                  <a:lnTo>
                    <a:pt x="4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  <p:sp>
          <p:nvSpPr>
            <p:cNvPr id="78" name="Freeform 27">
              <a:extLst>
                <a:ext uri="{FF2B5EF4-FFF2-40B4-BE49-F238E27FC236}">
                  <a16:creationId xmlns:a16="http://schemas.microsoft.com/office/drawing/2014/main" id="{50D1CE43-E5BA-4C84-8CEB-CC19509F63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872" y="2274221"/>
              <a:ext cx="1925638" cy="3692538"/>
            </a:xfrm>
            <a:custGeom>
              <a:avLst/>
              <a:gdLst>
                <a:gd name="T0" fmla="*/ 673 w 1213"/>
                <a:gd name="T1" fmla="*/ 1963 h 2416"/>
                <a:gd name="T2" fmla="*/ 674 w 1213"/>
                <a:gd name="T3" fmla="*/ 2032 h 2416"/>
                <a:gd name="T4" fmla="*/ 682 w 1213"/>
                <a:gd name="T5" fmla="*/ 2170 h 2416"/>
                <a:gd name="T6" fmla="*/ 753 w 1213"/>
                <a:gd name="T7" fmla="*/ 2340 h 2416"/>
                <a:gd name="T8" fmla="*/ 724 w 1213"/>
                <a:gd name="T9" fmla="*/ 2341 h 2416"/>
                <a:gd name="T10" fmla="*/ 624 w 1213"/>
                <a:gd name="T11" fmla="*/ 2161 h 2416"/>
                <a:gd name="T12" fmla="*/ 622 w 1213"/>
                <a:gd name="T13" fmla="*/ 2007 h 2416"/>
                <a:gd name="T14" fmla="*/ 573 w 1213"/>
                <a:gd name="T15" fmla="*/ 980 h 2416"/>
                <a:gd name="T16" fmla="*/ 662 w 1213"/>
                <a:gd name="T17" fmla="*/ 1029 h 2416"/>
                <a:gd name="T18" fmla="*/ 604 w 1213"/>
                <a:gd name="T19" fmla="*/ 1089 h 2416"/>
                <a:gd name="T20" fmla="*/ 558 w 1213"/>
                <a:gd name="T21" fmla="*/ 1212 h 2416"/>
                <a:gd name="T22" fmla="*/ 640 w 1213"/>
                <a:gd name="T23" fmla="*/ 1354 h 2416"/>
                <a:gd name="T24" fmla="*/ 796 w 1213"/>
                <a:gd name="T25" fmla="*/ 1463 h 2416"/>
                <a:gd name="T26" fmla="*/ 936 w 1213"/>
                <a:gd name="T27" fmla="*/ 1585 h 2416"/>
                <a:gd name="T28" fmla="*/ 956 w 1213"/>
                <a:gd name="T29" fmla="*/ 1714 h 2416"/>
                <a:gd name="T30" fmla="*/ 887 w 1213"/>
                <a:gd name="T31" fmla="*/ 1836 h 2416"/>
                <a:gd name="T32" fmla="*/ 829 w 1213"/>
                <a:gd name="T33" fmla="*/ 1869 h 2416"/>
                <a:gd name="T34" fmla="*/ 816 w 1213"/>
                <a:gd name="T35" fmla="*/ 1860 h 2416"/>
                <a:gd name="T36" fmla="*/ 864 w 1213"/>
                <a:gd name="T37" fmla="*/ 1736 h 2416"/>
                <a:gd name="T38" fmla="*/ 831 w 1213"/>
                <a:gd name="T39" fmla="*/ 1596 h 2416"/>
                <a:gd name="T40" fmla="*/ 711 w 1213"/>
                <a:gd name="T41" fmla="*/ 1509 h 2416"/>
                <a:gd name="T42" fmla="*/ 589 w 1213"/>
                <a:gd name="T43" fmla="*/ 1429 h 2416"/>
                <a:gd name="T44" fmla="*/ 494 w 1213"/>
                <a:gd name="T45" fmla="*/ 1314 h 2416"/>
                <a:gd name="T46" fmla="*/ 449 w 1213"/>
                <a:gd name="T47" fmla="*/ 1185 h 2416"/>
                <a:gd name="T48" fmla="*/ 511 w 1213"/>
                <a:gd name="T49" fmla="*/ 1043 h 2416"/>
                <a:gd name="T50" fmla="*/ 418 w 1213"/>
                <a:gd name="T51" fmla="*/ 1 h 2416"/>
                <a:gd name="T52" fmla="*/ 544 w 1213"/>
                <a:gd name="T53" fmla="*/ 38 h 2416"/>
                <a:gd name="T54" fmla="*/ 585 w 1213"/>
                <a:gd name="T55" fmla="*/ 129 h 2416"/>
                <a:gd name="T56" fmla="*/ 524 w 1213"/>
                <a:gd name="T57" fmla="*/ 170 h 2416"/>
                <a:gd name="T58" fmla="*/ 407 w 1213"/>
                <a:gd name="T59" fmla="*/ 160 h 2416"/>
                <a:gd name="T60" fmla="*/ 278 w 1213"/>
                <a:gd name="T61" fmla="*/ 116 h 2416"/>
                <a:gd name="T62" fmla="*/ 154 w 1213"/>
                <a:gd name="T63" fmla="*/ 101 h 2416"/>
                <a:gd name="T64" fmla="*/ 105 w 1213"/>
                <a:gd name="T65" fmla="*/ 174 h 2416"/>
                <a:gd name="T66" fmla="*/ 205 w 1213"/>
                <a:gd name="T67" fmla="*/ 270 h 2416"/>
                <a:gd name="T68" fmla="*/ 398 w 1213"/>
                <a:gd name="T69" fmla="*/ 327 h 2416"/>
                <a:gd name="T70" fmla="*/ 631 w 1213"/>
                <a:gd name="T71" fmla="*/ 360 h 2416"/>
                <a:gd name="T72" fmla="*/ 858 w 1213"/>
                <a:gd name="T73" fmla="*/ 387 h 2416"/>
                <a:gd name="T74" fmla="*/ 1029 w 1213"/>
                <a:gd name="T75" fmla="*/ 429 h 2416"/>
                <a:gd name="T76" fmla="*/ 1133 w 1213"/>
                <a:gd name="T77" fmla="*/ 494 h 2416"/>
                <a:gd name="T78" fmla="*/ 1207 w 1213"/>
                <a:gd name="T79" fmla="*/ 605 h 2416"/>
                <a:gd name="T80" fmla="*/ 1180 w 1213"/>
                <a:gd name="T81" fmla="*/ 743 h 2416"/>
                <a:gd name="T82" fmla="*/ 1071 w 1213"/>
                <a:gd name="T83" fmla="*/ 854 h 2416"/>
                <a:gd name="T84" fmla="*/ 829 w 1213"/>
                <a:gd name="T85" fmla="*/ 892 h 2416"/>
                <a:gd name="T86" fmla="*/ 934 w 1213"/>
                <a:gd name="T87" fmla="*/ 818 h 2416"/>
                <a:gd name="T88" fmla="*/ 1009 w 1213"/>
                <a:gd name="T89" fmla="*/ 772 h 2416"/>
                <a:gd name="T90" fmla="*/ 1018 w 1213"/>
                <a:gd name="T91" fmla="*/ 758 h 2416"/>
                <a:gd name="T92" fmla="*/ 1044 w 1213"/>
                <a:gd name="T93" fmla="*/ 723 h 2416"/>
                <a:gd name="T94" fmla="*/ 1027 w 1213"/>
                <a:gd name="T95" fmla="*/ 600 h 2416"/>
                <a:gd name="T96" fmla="*/ 898 w 1213"/>
                <a:gd name="T97" fmla="*/ 512 h 2416"/>
                <a:gd name="T98" fmla="*/ 665 w 1213"/>
                <a:gd name="T99" fmla="*/ 480 h 2416"/>
                <a:gd name="T100" fmla="*/ 396 w 1213"/>
                <a:gd name="T101" fmla="*/ 441 h 2416"/>
                <a:gd name="T102" fmla="*/ 113 w 1213"/>
                <a:gd name="T103" fmla="*/ 316 h 2416"/>
                <a:gd name="T104" fmla="*/ 33 w 1213"/>
                <a:gd name="T105" fmla="*/ 245 h 2416"/>
                <a:gd name="T106" fmla="*/ 5 w 1213"/>
                <a:gd name="T107" fmla="*/ 129 h 2416"/>
                <a:gd name="T108" fmla="*/ 85 w 1213"/>
                <a:gd name="T109" fmla="*/ 41 h 2416"/>
                <a:gd name="T110" fmla="*/ 213 w 1213"/>
                <a:gd name="T111" fmla="*/ 12 h 2416"/>
                <a:gd name="T112" fmla="*/ 324 w 1213"/>
                <a:gd name="T113" fmla="*/ 3 h 2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13" h="2416">
                  <a:moveTo>
                    <a:pt x="656" y="1932"/>
                  </a:moveTo>
                  <a:lnTo>
                    <a:pt x="673" y="1932"/>
                  </a:lnTo>
                  <a:lnTo>
                    <a:pt x="673" y="1940"/>
                  </a:lnTo>
                  <a:lnTo>
                    <a:pt x="673" y="1963"/>
                  </a:lnTo>
                  <a:lnTo>
                    <a:pt x="674" y="1981"/>
                  </a:lnTo>
                  <a:lnTo>
                    <a:pt x="674" y="1998"/>
                  </a:lnTo>
                  <a:lnTo>
                    <a:pt x="674" y="2014"/>
                  </a:lnTo>
                  <a:lnTo>
                    <a:pt x="674" y="2032"/>
                  </a:lnTo>
                  <a:lnTo>
                    <a:pt x="676" y="2054"/>
                  </a:lnTo>
                  <a:lnTo>
                    <a:pt x="676" y="2083"/>
                  </a:lnTo>
                  <a:lnTo>
                    <a:pt x="676" y="2120"/>
                  </a:lnTo>
                  <a:lnTo>
                    <a:pt x="682" y="2170"/>
                  </a:lnTo>
                  <a:lnTo>
                    <a:pt x="693" y="2216"/>
                  </a:lnTo>
                  <a:lnTo>
                    <a:pt x="709" y="2260"/>
                  </a:lnTo>
                  <a:lnTo>
                    <a:pt x="727" y="2300"/>
                  </a:lnTo>
                  <a:lnTo>
                    <a:pt x="753" y="2340"/>
                  </a:lnTo>
                  <a:lnTo>
                    <a:pt x="778" y="2378"/>
                  </a:lnTo>
                  <a:lnTo>
                    <a:pt x="805" y="2416"/>
                  </a:lnTo>
                  <a:lnTo>
                    <a:pt x="762" y="2381"/>
                  </a:lnTo>
                  <a:lnTo>
                    <a:pt x="724" y="2341"/>
                  </a:lnTo>
                  <a:lnTo>
                    <a:pt x="691" y="2298"/>
                  </a:lnTo>
                  <a:lnTo>
                    <a:pt x="664" y="2254"/>
                  </a:lnTo>
                  <a:lnTo>
                    <a:pt x="640" y="2207"/>
                  </a:lnTo>
                  <a:lnTo>
                    <a:pt x="624" y="2161"/>
                  </a:lnTo>
                  <a:lnTo>
                    <a:pt x="614" y="2116"/>
                  </a:lnTo>
                  <a:lnTo>
                    <a:pt x="609" y="2074"/>
                  </a:lnTo>
                  <a:lnTo>
                    <a:pt x="613" y="2036"/>
                  </a:lnTo>
                  <a:lnTo>
                    <a:pt x="622" y="2007"/>
                  </a:lnTo>
                  <a:lnTo>
                    <a:pt x="631" y="1980"/>
                  </a:lnTo>
                  <a:lnTo>
                    <a:pt x="644" y="1956"/>
                  </a:lnTo>
                  <a:lnTo>
                    <a:pt x="656" y="1932"/>
                  </a:lnTo>
                  <a:close/>
                  <a:moveTo>
                    <a:pt x="573" y="980"/>
                  </a:moveTo>
                  <a:lnTo>
                    <a:pt x="604" y="992"/>
                  </a:lnTo>
                  <a:lnTo>
                    <a:pt x="636" y="1007"/>
                  </a:lnTo>
                  <a:lnTo>
                    <a:pt x="665" y="1020"/>
                  </a:lnTo>
                  <a:lnTo>
                    <a:pt x="662" y="1029"/>
                  </a:lnTo>
                  <a:lnTo>
                    <a:pt x="660" y="1043"/>
                  </a:lnTo>
                  <a:lnTo>
                    <a:pt x="656" y="1052"/>
                  </a:lnTo>
                  <a:lnTo>
                    <a:pt x="629" y="1067"/>
                  </a:lnTo>
                  <a:lnTo>
                    <a:pt x="604" y="1089"/>
                  </a:lnTo>
                  <a:lnTo>
                    <a:pt x="584" y="1114"/>
                  </a:lnTo>
                  <a:lnTo>
                    <a:pt x="567" y="1145"/>
                  </a:lnTo>
                  <a:lnTo>
                    <a:pt x="560" y="1178"/>
                  </a:lnTo>
                  <a:lnTo>
                    <a:pt x="558" y="1212"/>
                  </a:lnTo>
                  <a:lnTo>
                    <a:pt x="565" y="1249"/>
                  </a:lnTo>
                  <a:lnTo>
                    <a:pt x="582" y="1285"/>
                  </a:lnTo>
                  <a:lnTo>
                    <a:pt x="609" y="1321"/>
                  </a:lnTo>
                  <a:lnTo>
                    <a:pt x="640" y="1354"/>
                  </a:lnTo>
                  <a:lnTo>
                    <a:pt x="676" y="1385"/>
                  </a:lnTo>
                  <a:lnTo>
                    <a:pt x="714" y="1410"/>
                  </a:lnTo>
                  <a:lnTo>
                    <a:pt x="754" y="1438"/>
                  </a:lnTo>
                  <a:lnTo>
                    <a:pt x="796" y="1463"/>
                  </a:lnTo>
                  <a:lnTo>
                    <a:pt x="834" y="1489"/>
                  </a:lnTo>
                  <a:lnTo>
                    <a:pt x="873" y="1518"/>
                  </a:lnTo>
                  <a:lnTo>
                    <a:pt x="907" y="1549"/>
                  </a:lnTo>
                  <a:lnTo>
                    <a:pt x="936" y="1585"/>
                  </a:lnTo>
                  <a:lnTo>
                    <a:pt x="953" y="1614"/>
                  </a:lnTo>
                  <a:lnTo>
                    <a:pt x="962" y="1647"/>
                  </a:lnTo>
                  <a:lnTo>
                    <a:pt x="962" y="1680"/>
                  </a:lnTo>
                  <a:lnTo>
                    <a:pt x="956" y="1714"/>
                  </a:lnTo>
                  <a:lnTo>
                    <a:pt x="945" y="1749"/>
                  </a:lnTo>
                  <a:lnTo>
                    <a:pt x="931" y="1781"/>
                  </a:lnTo>
                  <a:lnTo>
                    <a:pt x="911" y="1810"/>
                  </a:lnTo>
                  <a:lnTo>
                    <a:pt x="887" y="1836"/>
                  </a:lnTo>
                  <a:lnTo>
                    <a:pt x="862" y="1856"/>
                  </a:lnTo>
                  <a:lnTo>
                    <a:pt x="833" y="1872"/>
                  </a:lnTo>
                  <a:lnTo>
                    <a:pt x="833" y="1870"/>
                  </a:lnTo>
                  <a:lnTo>
                    <a:pt x="829" y="1869"/>
                  </a:lnTo>
                  <a:lnTo>
                    <a:pt x="825" y="1867"/>
                  </a:lnTo>
                  <a:lnTo>
                    <a:pt x="822" y="1863"/>
                  </a:lnTo>
                  <a:lnTo>
                    <a:pt x="818" y="1861"/>
                  </a:lnTo>
                  <a:lnTo>
                    <a:pt x="816" y="1860"/>
                  </a:lnTo>
                  <a:lnTo>
                    <a:pt x="816" y="1827"/>
                  </a:lnTo>
                  <a:lnTo>
                    <a:pt x="816" y="1792"/>
                  </a:lnTo>
                  <a:lnTo>
                    <a:pt x="844" y="1767"/>
                  </a:lnTo>
                  <a:lnTo>
                    <a:pt x="864" y="1736"/>
                  </a:lnTo>
                  <a:lnTo>
                    <a:pt x="882" y="1700"/>
                  </a:lnTo>
                  <a:lnTo>
                    <a:pt x="869" y="1660"/>
                  </a:lnTo>
                  <a:lnTo>
                    <a:pt x="853" y="1625"/>
                  </a:lnTo>
                  <a:lnTo>
                    <a:pt x="831" y="1596"/>
                  </a:lnTo>
                  <a:lnTo>
                    <a:pt x="804" y="1570"/>
                  </a:lnTo>
                  <a:lnTo>
                    <a:pt x="774" y="1547"/>
                  </a:lnTo>
                  <a:lnTo>
                    <a:pt x="744" y="1527"/>
                  </a:lnTo>
                  <a:lnTo>
                    <a:pt x="711" y="1509"/>
                  </a:lnTo>
                  <a:lnTo>
                    <a:pt x="678" y="1490"/>
                  </a:lnTo>
                  <a:lnTo>
                    <a:pt x="647" y="1470"/>
                  </a:lnTo>
                  <a:lnTo>
                    <a:pt x="616" y="1450"/>
                  </a:lnTo>
                  <a:lnTo>
                    <a:pt x="589" y="1429"/>
                  </a:lnTo>
                  <a:lnTo>
                    <a:pt x="560" y="1400"/>
                  </a:lnTo>
                  <a:lnTo>
                    <a:pt x="534" y="1369"/>
                  </a:lnTo>
                  <a:lnTo>
                    <a:pt x="509" y="1336"/>
                  </a:lnTo>
                  <a:lnTo>
                    <a:pt x="494" y="1314"/>
                  </a:lnTo>
                  <a:lnTo>
                    <a:pt x="478" y="1287"/>
                  </a:lnTo>
                  <a:lnTo>
                    <a:pt x="465" y="1254"/>
                  </a:lnTo>
                  <a:lnTo>
                    <a:pt x="454" y="1220"/>
                  </a:lnTo>
                  <a:lnTo>
                    <a:pt x="449" y="1185"/>
                  </a:lnTo>
                  <a:lnTo>
                    <a:pt x="453" y="1149"/>
                  </a:lnTo>
                  <a:lnTo>
                    <a:pt x="465" y="1112"/>
                  </a:lnTo>
                  <a:lnTo>
                    <a:pt x="485" y="1076"/>
                  </a:lnTo>
                  <a:lnTo>
                    <a:pt x="511" y="1043"/>
                  </a:lnTo>
                  <a:lnTo>
                    <a:pt x="538" y="1012"/>
                  </a:lnTo>
                  <a:lnTo>
                    <a:pt x="573" y="980"/>
                  </a:lnTo>
                  <a:close/>
                  <a:moveTo>
                    <a:pt x="380" y="0"/>
                  </a:moveTo>
                  <a:lnTo>
                    <a:pt x="418" y="1"/>
                  </a:lnTo>
                  <a:lnTo>
                    <a:pt x="454" y="7"/>
                  </a:lnTo>
                  <a:lnTo>
                    <a:pt x="487" y="14"/>
                  </a:lnTo>
                  <a:lnTo>
                    <a:pt x="518" y="23"/>
                  </a:lnTo>
                  <a:lnTo>
                    <a:pt x="544" y="38"/>
                  </a:lnTo>
                  <a:lnTo>
                    <a:pt x="564" y="54"/>
                  </a:lnTo>
                  <a:lnTo>
                    <a:pt x="578" y="74"/>
                  </a:lnTo>
                  <a:lnTo>
                    <a:pt x="585" y="100"/>
                  </a:lnTo>
                  <a:lnTo>
                    <a:pt x="585" y="129"/>
                  </a:lnTo>
                  <a:lnTo>
                    <a:pt x="576" y="138"/>
                  </a:lnTo>
                  <a:lnTo>
                    <a:pt x="562" y="150"/>
                  </a:lnTo>
                  <a:lnTo>
                    <a:pt x="545" y="161"/>
                  </a:lnTo>
                  <a:lnTo>
                    <a:pt x="524" y="170"/>
                  </a:lnTo>
                  <a:lnTo>
                    <a:pt x="496" y="176"/>
                  </a:lnTo>
                  <a:lnTo>
                    <a:pt x="467" y="176"/>
                  </a:lnTo>
                  <a:lnTo>
                    <a:pt x="433" y="169"/>
                  </a:lnTo>
                  <a:lnTo>
                    <a:pt x="407" y="160"/>
                  </a:lnTo>
                  <a:lnTo>
                    <a:pt x="378" y="149"/>
                  </a:lnTo>
                  <a:lnTo>
                    <a:pt x="345" y="138"/>
                  </a:lnTo>
                  <a:lnTo>
                    <a:pt x="313" y="127"/>
                  </a:lnTo>
                  <a:lnTo>
                    <a:pt x="278" y="116"/>
                  </a:lnTo>
                  <a:lnTo>
                    <a:pt x="245" y="109"/>
                  </a:lnTo>
                  <a:lnTo>
                    <a:pt x="213" y="103"/>
                  </a:lnTo>
                  <a:lnTo>
                    <a:pt x="182" y="100"/>
                  </a:lnTo>
                  <a:lnTo>
                    <a:pt x="154" y="101"/>
                  </a:lnTo>
                  <a:lnTo>
                    <a:pt x="133" y="109"/>
                  </a:lnTo>
                  <a:lnTo>
                    <a:pt x="114" y="121"/>
                  </a:lnTo>
                  <a:lnTo>
                    <a:pt x="102" y="140"/>
                  </a:lnTo>
                  <a:lnTo>
                    <a:pt x="105" y="174"/>
                  </a:lnTo>
                  <a:lnTo>
                    <a:pt x="120" y="203"/>
                  </a:lnTo>
                  <a:lnTo>
                    <a:pt x="142" y="229"/>
                  </a:lnTo>
                  <a:lnTo>
                    <a:pt x="171" y="250"/>
                  </a:lnTo>
                  <a:lnTo>
                    <a:pt x="205" y="270"/>
                  </a:lnTo>
                  <a:lnTo>
                    <a:pt x="247" y="289"/>
                  </a:lnTo>
                  <a:lnTo>
                    <a:pt x="293" y="303"/>
                  </a:lnTo>
                  <a:lnTo>
                    <a:pt x="344" y="316"/>
                  </a:lnTo>
                  <a:lnTo>
                    <a:pt x="398" y="327"/>
                  </a:lnTo>
                  <a:lnTo>
                    <a:pt x="454" y="336"/>
                  </a:lnTo>
                  <a:lnTo>
                    <a:pt x="513" y="345"/>
                  </a:lnTo>
                  <a:lnTo>
                    <a:pt x="571" y="352"/>
                  </a:lnTo>
                  <a:lnTo>
                    <a:pt x="631" y="360"/>
                  </a:lnTo>
                  <a:lnTo>
                    <a:pt x="691" y="365"/>
                  </a:lnTo>
                  <a:lnTo>
                    <a:pt x="749" y="372"/>
                  </a:lnTo>
                  <a:lnTo>
                    <a:pt x="805" y="380"/>
                  </a:lnTo>
                  <a:lnTo>
                    <a:pt x="858" y="387"/>
                  </a:lnTo>
                  <a:lnTo>
                    <a:pt x="907" y="394"/>
                  </a:lnTo>
                  <a:lnTo>
                    <a:pt x="954" y="405"/>
                  </a:lnTo>
                  <a:lnTo>
                    <a:pt x="994" y="416"/>
                  </a:lnTo>
                  <a:lnTo>
                    <a:pt x="1029" y="429"/>
                  </a:lnTo>
                  <a:lnTo>
                    <a:pt x="1053" y="440"/>
                  </a:lnTo>
                  <a:lnTo>
                    <a:pt x="1080" y="454"/>
                  </a:lnTo>
                  <a:lnTo>
                    <a:pt x="1105" y="472"/>
                  </a:lnTo>
                  <a:lnTo>
                    <a:pt x="1133" y="494"/>
                  </a:lnTo>
                  <a:lnTo>
                    <a:pt x="1156" y="518"/>
                  </a:lnTo>
                  <a:lnTo>
                    <a:pt x="1178" y="543"/>
                  </a:lnTo>
                  <a:lnTo>
                    <a:pt x="1196" y="572"/>
                  </a:lnTo>
                  <a:lnTo>
                    <a:pt x="1207" y="605"/>
                  </a:lnTo>
                  <a:lnTo>
                    <a:pt x="1213" y="638"/>
                  </a:lnTo>
                  <a:lnTo>
                    <a:pt x="1209" y="674"/>
                  </a:lnTo>
                  <a:lnTo>
                    <a:pt x="1196" y="712"/>
                  </a:lnTo>
                  <a:lnTo>
                    <a:pt x="1180" y="743"/>
                  </a:lnTo>
                  <a:lnTo>
                    <a:pt x="1162" y="770"/>
                  </a:lnTo>
                  <a:lnTo>
                    <a:pt x="1142" y="794"/>
                  </a:lnTo>
                  <a:lnTo>
                    <a:pt x="1116" y="816"/>
                  </a:lnTo>
                  <a:lnTo>
                    <a:pt x="1071" y="854"/>
                  </a:lnTo>
                  <a:lnTo>
                    <a:pt x="1024" y="887"/>
                  </a:lnTo>
                  <a:lnTo>
                    <a:pt x="976" y="914"/>
                  </a:lnTo>
                  <a:lnTo>
                    <a:pt x="925" y="940"/>
                  </a:lnTo>
                  <a:lnTo>
                    <a:pt x="829" y="892"/>
                  </a:lnTo>
                  <a:lnTo>
                    <a:pt x="829" y="872"/>
                  </a:lnTo>
                  <a:lnTo>
                    <a:pt x="862" y="852"/>
                  </a:lnTo>
                  <a:lnTo>
                    <a:pt x="896" y="836"/>
                  </a:lnTo>
                  <a:lnTo>
                    <a:pt x="934" y="818"/>
                  </a:lnTo>
                  <a:lnTo>
                    <a:pt x="973" y="800"/>
                  </a:lnTo>
                  <a:lnTo>
                    <a:pt x="1005" y="776"/>
                  </a:lnTo>
                  <a:lnTo>
                    <a:pt x="1007" y="774"/>
                  </a:lnTo>
                  <a:lnTo>
                    <a:pt x="1009" y="772"/>
                  </a:lnTo>
                  <a:lnTo>
                    <a:pt x="1011" y="769"/>
                  </a:lnTo>
                  <a:lnTo>
                    <a:pt x="1013" y="765"/>
                  </a:lnTo>
                  <a:lnTo>
                    <a:pt x="1016" y="761"/>
                  </a:lnTo>
                  <a:lnTo>
                    <a:pt x="1018" y="758"/>
                  </a:lnTo>
                  <a:lnTo>
                    <a:pt x="1020" y="758"/>
                  </a:lnTo>
                  <a:lnTo>
                    <a:pt x="1024" y="758"/>
                  </a:lnTo>
                  <a:lnTo>
                    <a:pt x="1025" y="760"/>
                  </a:lnTo>
                  <a:lnTo>
                    <a:pt x="1044" y="723"/>
                  </a:lnTo>
                  <a:lnTo>
                    <a:pt x="1053" y="689"/>
                  </a:lnTo>
                  <a:lnTo>
                    <a:pt x="1053" y="656"/>
                  </a:lnTo>
                  <a:lnTo>
                    <a:pt x="1044" y="627"/>
                  </a:lnTo>
                  <a:lnTo>
                    <a:pt x="1027" y="600"/>
                  </a:lnTo>
                  <a:lnTo>
                    <a:pt x="1005" y="574"/>
                  </a:lnTo>
                  <a:lnTo>
                    <a:pt x="978" y="552"/>
                  </a:lnTo>
                  <a:lnTo>
                    <a:pt x="945" y="532"/>
                  </a:lnTo>
                  <a:lnTo>
                    <a:pt x="898" y="512"/>
                  </a:lnTo>
                  <a:lnTo>
                    <a:pt x="845" y="498"/>
                  </a:lnTo>
                  <a:lnTo>
                    <a:pt x="787" y="490"/>
                  </a:lnTo>
                  <a:lnTo>
                    <a:pt x="727" y="483"/>
                  </a:lnTo>
                  <a:lnTo>
                    <a:pt x="665" y="480"/>
                  </a:lnTo>
                  <a:lnTo>
                    <a:pt x="604" y="474"/>
                  </a:lnTo>
                  <a:lnTo>
                    <a:pt x="542" y="469"/>
                  </a:lnTo>
                  <a:lnTo>
                    <a:pt x="482" y="460"/>
                  </a:lnTo>
                  <a:lnTo>
                    <a:pt x="396" y="441"/>
                  </a:lnTo>
                  <a:lnTo>
                    <a:pt x="318" y="420"/>
                  </a:lnTo>
                  <a:lnTo>
                    <a:pt x="244" y="392"/>
                  </a:lnTo>
                  <a:lnTo>
                    <a:pt x="176" y="360"/>
                  </a:lnTo>
                  <a:lnTo>
                    <a:pt x="113" y="316"/>
                  </a:lnTo>
                  <a:lnTo>
                    <a:pt x="94" y="301"/>
                  </a:lnTo>
                  <a:lnTo>
                    <a:pt x="74" y="285"/>
                  </a:lnTo>
                  <a:lnTo>
                    <a:pt x="53" y="267"/>
                  </a:lnTo>
                  <a:lnTo>
                    <a:pt x="33" y="245"/>
                  </a:lnTo>
                  <a:lnTo>
                    <a:pt x="16" y="221"/>
                  </a:lnTo>
                  <a:lnTo>
                    <a:pt x="5" y="194"/>
                  </a:lnTo>
                  <a:lnTo>
                    <a:pt x="0" y="163"/>
                  </a:lnTo>
                  <a:lnTo>
                    <a:pt x="5" y="129"/>
                  </a:lnTo>
                  <a:lnTo>
                    <a:pt x="16" y="100"/>
                  </a:lnTo>
                  <a:lnTo>
                    <a:pt x="34" y="76"/>
                  </a:lnTo>
                  <a:lnTo>
                    <a:pt x="58" y="58"/>
                  </a:lnTo>
                  <a:lnTo>
                    <a:pt x="85" y="41"/>
                  </a:lnTo>
                  <a:lnTo>
                    <a:pt x="114" y="30"/>
                  </a:lnTo>
                  <a:lnTo>
                    <a:pt x="147" y="23"/>
                  </a:lnTo>
                  <a:lnTo>
                    <a:pt x="180" y="18"/>
                  </a:lnTo>
                  <a:lnTo>
                    <a:pt x="213" y="12"/>
                  </a:lnTo>
                  <a:lnTo>
                    <a:pt x="245" y="10"/>
                  </a:lnTo>
                  <a:lnTo>
                    <a:pt x="274" y="9"/>
                  </a:lnTo>
                  <a:lnTo>
                    <a:pt x="302" y="7"/>
                  </a:lnTo>
                  <a:lnTo>
                    <a:pt x="324" y="3"/>
                  </a:lnTo>
                  <a:lnTo>
                    <a:pt x="342" y="0"/>
                  </a:lnTo>
                  <a:lnTo>
                    <a:pt x="3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  <p:sp>
          <p:nvSpPr>
            <p:cNvPr id="79" name="Freeform 45">
              <a:extLst>
                <a:ext uri="{FF2B5EF4-FFF2-40B4-BE49-F238E27FC236}">
                  <a16:creationId xmlns:a16="http://schemas.microsoft.com/office/drawing/2014/main" id="{C4529203-054F-4401-AC90-401DAF91E1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1671" y="2252358"/>
              <a:ext cx="1951038" cy="3489266"/>
            </a:xfrm>
            <a:custGeom>
              <a:avLst/>
              <a:gdLst>
                <a:gd name="T0" fmla="*/ 391 w 1229"/>
                <a:gd name="T1" fmla="*/ 1534 h 2283"/>
                <a:gd name="T2" fmla="*/ 371 w 1229"/>
                <a:gd name="T3" fmla="*/ 1636 h 2283"/>
                <a:gd name="T4" fmla="*/ 353 w 1229"/>
                <a:gd name="T5" fmla="*/ 1749 h 2283"/>
                <a:gd name="T6" fmla="*/ 416 w 1229"/>
                <a:gd name="T7" fmla="*/ 1823 h 2283"/>
                <a:gd name="T8" fmla="*/ 511 w 1229"/>
                <a:gd name="T9" fmla="*/ 1894 h 2283"/>
                <a:gd name="T10" fmla="*/ 586 w 1229"/>
                <a:gd name="T11" fmla="*/ 1992 h 2283"/>
                <a:gd name="T12" fmla="*/ 596 w 1229"/>
                <a:gd name="T13" fmla="*/ 2154 h 2283"/>
                <a:gd name="T14" fmla="*/ 535 w 1229"/>
                <a:gd name="T15" fmla="*/ 2283 h 2283"/>
                <a:gd name="T16" fmla="*/ 536 w 1229"/>
                <a:gd name="T17" fmla="*/ 2091 h 2283"/>
                <a:gd name="T18" fmla="*/ 480 w 1229"/>
                <a:gd name="T19" fmla="*/ 1969 h 2283"/>
                <a:gd name="T20" fmla="*/ 369 w 1229"/>
                <a:gd name="T21" fmla="*/ 1874 h 2283"/>
                <a:gd name="T22" fmla="*/ 269 w 1229"/>
                <a:gd name="T23" fmla="*/ 1763 h 2283"/>
                <a:gd name="T24" fmla="*/ 260 w 1229"/>
                <a:gd name="T25" fmla="*/ 1627 h 2283"/>
                <a:gd name="T26" fmla="*/ 351 w 1229"/>
                <a:gd name="T27" fmla="*/ 1516 h 2283"/>
                <a:gd name="T28" fmla="*/ 276 w 1229"/>
                <a:gd name="T29" fmla="*/ 518 h 2283"/>
                <a:gd name="T30" fmla="*/ 255 w 1229"/>
                <a:gd name="T31" fmla="*/ 541 h 2283"/>
                <a:gd name="T32" fmla="*/ 156 w 1229"/>
                <a:gd name="T33" fmla="*/ 660 h 2283"/>
                <a:gd name="T34" fmla="*/ 207 w 1229"/>
                <a:gd name="T35" fmla="*/ 787 h 2283"/>
                <a:gd name="T36" fmla="*/ 362 w 1229"/>
                <a:gd name="T37" fmla="*/ 876 h 2283"/>
                <a:gd name="T38" fmla="*/ 540 w 1229"/>
                <a:gd name="T39" fmla="*/ 941 h 2283"/>
                <a:gd name="T40" fmla="*/ 691 w 1229"/>
                <a:gd name="T41" fmla="*/ 1034 h 2283"/>
                <a:gd name="T42" fmla="*/ 760 w 1229"/>
                <a:gd name="T43" fmla="*/ 1185 h 2283"/>
                <a:gd name="T44" fmla="*/ 715 w 1229"/>
                <a:gd name="T45" fmla="*/ 1332 h 2283"/>
                <a:gd name="T46" fmla="*/ 627 w 1229"/>
                <a:gd name="T47" fmla="*/ 1440 h 2283"/>
                <a:gd name="T48" fmla="*/ 567 w 1229"/>
                <a:gd name="T49" fmla="*/ 1460 h 2283"/>
                <a:gd name="T50" fmla="*/ 582 w 1229"/>
                <a:gd name="T51" fmla="*/ 1354 h 2283"/>
                <a:gd name="T52" fmla="*/ 651 w 1229"/>
                <a:gd name="T53" fmla="*/ 1223 h 2283"/>
                <a:gd name="T54" fmla="*/ 596 w 1229"/>
                <a:gd name="T55" fmla="*/ 1092 h 2283"/>
                <a:gd name="T56" fmla="*/ 433 w 1229"/>
                <a:gd name="T57" fmla="*/ 1007 h 2283"/>
                <a:gd name="T58" fmla="*/ 273 w 1229"/>
                <a:gd name="T59" fmla="*/ 940 h 2283"/>
                <a:gd name="T60" fmla="*/ 111 w 1229"/>
                <a:gd name="T61" fmla="*/ 841 h 2283"/>
                <a:gd name="T62" fmla="*/ 11 w 1229"/>
                <a:gd name="T63" fmla="*/ 718 h 2283"/>
                <a:gd name="T64" fmla="*/ 26 w 1229"/>
                <a:gd name="T65" fmla="*/ 571 h 2283"/>
                <a:gd name="T66" fmla="*/ 864 w 1229"/>
                <a:gd name="T67" fmla="*/ 1 h 2283"/>
                <a:gd name="T68" fmla="*/ 1056 w 1229"/>
                <a:gd name="T69" fmla="*/ 31 h 2283"/>
                <a:gd name="T70" fmla="*/ 1206 w 1229"/>
                <a:gd name="T71" fmla="*/ 101 h 2283"/>
                <a:gd name="T72" fmla="*/ 1215 w 1229"/>
                <a:gd name="T73" fmla="*/ 218 h 2283"/>
                <a:gd name="T74" fmla="*/ 1135 w 1229"/>
                <a:gd name="T75" fmla="*/ 311 h 2283"/>
                <a:gd name="T76" fmla="*/ 1046 w 1229"/>
                <a:gd name="T77" fmla="*/ 369 h 2283"/>
                <a:gd name="T78" fmla="*/ 902 w 1229"/>
                <a:gd name="T79" fmla="*/ 432 h 2283"/>
                <a:gd name="T80" fmla="*/ 735 w 1229"/>
                <a:gd name="T81" fmla="*/ 396 h 2283"/>
                <a:gd name="T82" fmla="*/ 624 w 1229"/>
                <a:gd name="T83" fmla="*/ 360 h 2283"/>
                <a:gd name="T84" fmla="*/ 816 w 1229"/>
                <a:gd name="T85" fmla="*/ 340 h 2283"/>
                <a:gd name="T86" fmla="*/ 1020 w 1229"/>
                <a:gd name="T87" fmla="*/ 280 h 2283"/>
                <a:gd name="T88" fmla="*/ 1126 w 1229"/>
                <a:gd name="T89" fmla="*/ 192 h 2283"/>
                <a:gd name="T90" fmla="*/ 1107 w 1229"/>
                <a:gd name="T91" fmla="*/ 127 h 2283"/>
                <a:gd name="T92" fmla="*/ 1004 w 1229"/>
                <a:gd name="T93" fmla="*/ 114 h 2283"/>
                <a:gd name="T94" fmla="*/ 891 w 1229"/>
                <a:gd name="T95" fmla="*/ 131 h 2283"/>
                <a:gd name="T96" fmla="*/ 778 w 1229"/>
                <a:gd name="T97" fmla="*/ 174 h 2283"/>
                <a:gd name="T98" fmla="*/ 655 w 1229"/>
                <a:gd name="T99" fmla="*/ 165 h 2283"/>
                <a:gd name="T100" fmla="*/ 633 w 1229"/>
                <a:gd name="T101" fmla="*/ 98 h 2283"/>
                <a:gd name="T102" fmla="*/ 738 w 1229"/>
                <a:gd name="T103" fmla="*/ 11 h 2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9" h="2283">
                  <a:moveTo>
                    <a:pt x="351" y="1516"/>
                  </a:moveTo>
                  <a:lnTo>
                    <a:pt x="367" y="1521"/>
                  </a:lnTo>
                  <a:lnTo>
                    <a:pt x="382" y="1527"/>
                  </a:lnTo>
                  <a:lnTo>
                    <a:pt x="391" y="1534"/>
                  </a:lnTo>
                  <a:lnTo>
                    <a:pt x="396" y="1551"/>
                  </a:lnTo>
                  <a:lnTo>
                    <a:pt x="396" y="1572"/>
                  </a:lnTo>
                  <a:lnTo>
                    <a:pt x="395" y="1600"/>
                  </a:lnTo>
                  <a:lnTo>
                    <a:pt x="371" y="1636"/>
                  </a:lnTo>
                  <a:lnTo>
                    <a:pt x="356" y="1669"/>
                  </a:lnTo>
                  <a:lnTo>
                    <a:pt x="349" y="1698"/>
                  </a:lnTo>
                  <a:lnTo>
                    <a:pt x="347" y="1725"/>
                  </a:lnTo>
                  <a:lnTo>
                    <a:pt x="353" y="1749"/>
                  </a:lnTo>
                  <a:lnTo>
                    <a:pt x="364" y="1769"/>
                  </a:lnTo>
                  <a:lnTo>
                    <a:pt x="378" y="1789"/>
                  </a:lnTo>
                  <a:lnTo>
                    <a:pt x="396" y="1807"/>
                  </a:lnTo>
                  <a:lnTo>
                    <a:pt x="416" y="1823"/>
                  </a:lnTo>
                  <a:lnTo>
                    <a:pt x="440" y="1841"/>
                  </a:lnTo>
                  <a:lnTo>
                    <a:pt x="464" y="1858"/>
                  </a:lnTo>
                  <a:lnTo>
                    <a:pt x="487" y="1876"/>
                  </a:lnTo>
                  <a:lnTo>
                    <a:pt x="511" y="1894"/>
                  </a:lnTo>
                  <a:lnTo>
                    <a:pt x="535" y="1914"/>
                  </a:lnTo>
                  <a:lnTo>
                    <a:pt x="555" y="1934"/>
                  </a:lnTo>
                  <a:lnTo>
                    <a:pt x="571" y="1960"/>
                  </a:lnTo>
                  <a:lnTo>
                    <a:pt x="586" y="1992"/>
                  </a:lnTo>
                  <a:lnTo>
                    <a:pt x="596" y="2031"/>
                  </a:lnTo>
                  <a:lnTo>
                    <a:pt x="602" y="2071"/>
                  </a:lnTo>
                  <a:lnTo>
                    <a:pt x="602" y="2112"/>
                  </a:lnTo>
                  <a:lnTo>
                    <a:pt x="596" y="2154"/>
                  </a:lnTo>
                  <a:lnTo>
                    <a:pt x="587" y="2194"/>
                  </a:lnTo>
                  <a:lnTo>
                    <a:pt x="575" y="2231"/>
                  </a:lnTo>
                  <a:lnTo>
                    <a:pt x="556" y="2260"/>
                  </a:lnTo>
                  <a:lnTo>
                    <a:pt x="535" y="2283"/>
                  </a:lnTo>
                  <a:lnTo>
                    <a:pt x="536" y="2231"/>
                  </a:lnTo>
                  <a:lnTo>
                    <a:pt x="538" y="2180"/>
                  </a:lnTo>
                  <a:lnTo>
                    <a:pt x="540" y="2134"/>
                  </a:lnTo>
                  <a:lnTo>
                    <a:pt x="536" y="2091"/>
                  </a:lnTo>
                  <a:lnTo>
                    <a:pt x="529" y="2049"/>
                  </a:lnTo>
                  <a:lnTo>
                    <a:pt x="515" y="2011"/>
                  </a:lnTo>
                  <a:lnTo>
                    <a:pt x="500" y="1991"/>
                  </a:lnTo>
                  <a:lnTo>
                    <a:pt x="480" y="1969"/>
                  </a:lnTo>
                  <a:lnTo>
                    <a:pt x="456" y="1947"/>
                  </a:lnTo>
                  <a:lnTo>
                    <a:pt x="429" y="1923"/>
                  </a:lnTo>
                  <a:lnTo>
                    <a:pt x="400" y="1900"/>
                  </a:lnTo>
                  <a:lnTo>
                    <a:pt x="369" y="1874"/>
                  </a:lnTo>
                  <a:lnTo>
                    <a:pt x="340" y="1849"/>
                  </a:lnTo>
                  <a:lnTo>
                    <a:pt x="313" y="1821"/>
                  </a:lnTo>
                  <a:lnTo>
                    <a:pt x="289" y="1794"/>
                  </a:lnTo>
                  <a:lnTo>
                    <a:pt x="269" y="1763"/>
                  </a:lnTo>
                  <a:lnTo>
                    <a:pt x="255" y="1732"/>
                  </a:lnTo>
                  <a:lnTo>
                    <a:pt x="247" y="1700"/>
                  </a:lnTo>
                  <a:lnTo>
                    <a:pt x="249" y="1663"/>
                  </a:lnTo>
                  <a:lnTo>
                    <a:pt x="260" y="1627"/>
                  </a:lnTo>
                  <a:lnTo>
                    <a:pt x="284" y="1587"/>
                  </a:lnTo>
                  <a:lnTo>
                    <a:pt x="304" y="1561"/>
                  </a:lnTo>
                  <a:lnTo>
                    <a:pt x="327" y="1538"/>
                  </a:lnTo>
                  <a:lnTo>
                    <a:pt x="351" y="1516"/>
                  </a:lnTo>
                  <a:close/>
                  <a:moveTo>
                    <a:pt x="95" y="491"/>
                  </a:moveTo>
                  <a:lnTo>
                    <a:pt x="264" y="516"/>
                  </a:lnTo>
                  <a:lnTo>
                    <a:pt x="267" y="518"/>
                  </a:lnTo>
                  <a:lnTo>
                    <a:pt x="276" y="518"/>
                  </a:lnTo>
                  <a:lnTo>
                    <a:pt x="289" y="516"/>
                  </a:lnTo>
                  <a:lnTo>
                    <a:pt x="298" y="516"/>
                  </a:lnTo>
                  <a:lnTo>
                    <a:pt x="304" y="520"/>
                  </a:lnTo>
                  <a:lnTo>
                    <a:pt x="255" y="541"/>
                  </a:lnTo>
                  <a:lnTo>
                    <a:pt x="216" y="569"/>
                  </a:lnTo>
                  <a:lnTo>
                    <a:pt x="187" y="596"/>
                  </a:lnTo>
                  <a:lnTo>
                    <a:pt x="167" y="627"/>
                  </a:lnTo>
                  <a:lnTo>
                    <a:pt x="156" y="660"/>
                  </a:lnTo>
                  <a:lnTo>
                    <a:pt x="155" y="692"/>
                  </a:lnTo>
                  <a:lnTo>
                    <a:pt x="162" y="723"/>
                  </a:lnTo>
                  <a:lnTo>
                    <a:pt x="180" y="756"/>
                  </a:lnTo>
                  <a:lnTo>
                    <a:pt x="207" y="787"/>
                  </a:lnTo>
                  <a:lnTo>
                    <a:pt x="242" y="814"/>
                  </a:lnTo>
                  <a:lnTo>
                    <a:pt x="278" y="838"/>
                  </a:lnTo>
                  <a:lnTo>
                    <a:pt x="320" y="858"/>
                  </a:lnTo>
                  <a:lnTo>
                    <a:pt x="362" y="876"/>
                  </a:lnTo>
                  <a:lnTo>
                    <a:pt x="406" y="892"/>
                  </a:lnTo>
                  <a:lnTo>
                    <a:pt x="451" y="909"/>
                  </a:lnTo>
                  <a:lnTo>
                    <a:pt x="496" y="925"/>
                  </a:lnTo>
                  <a:lnTo>
                    <a:pt x="540" y="941"/>
                  </a:lnTo>
                  <a:lnTo>
                    <a:pt x="582" y="960"/>
                  </a:lnTo>
                  <a:lnTo>
                    <a:pt x="622" y="981"/>
                  </a:lnTo>
                  <a:lnTo>
                    <a:pt x="658" y="1005"/>
                  </a:lnTo>
                  <a:lnTo>
                    <a:pt x="691" y="1034"/>
                  </a:lnTo>
                  <a:lnTo>
                    <a:pt x="720" y="1069"/>
                  </a:lnTo>
                  <a:lnTo>
                    <a:pt x="744" y="1107"/>
                  </a:lnTo>
                  <a:lnTo>
                    <a:pt x="756" y="1145"/>
                  </a:lnTo>
                  <a:lnTo>
                    <a:pt x="760" y="1185"/>
                  </a:lnTo>
                  <a:lnTo>
                    <a:pt x="758" y="1223"/>
                  </a:lnTo>
                  <a:lnTo>
                    <a:pt x="749" y="1261"/>
                  </a:lnTo>
                  <a:lnTo>
                    <a:pt x="735" y="1298"/>
                  </a:lnTo>
                  <a:lnTo>
                    <a:pt x="715" y="1332"/>
                  </a:lnTo>
                  <a:lnTo>
                    <a:pt x="695" y="1365"/>
                  </a:lnTo>
                  <a:lnTo>
                    <a:pt x="671" y="1394"/>
                  </a:lnTo>
                  <a:lnTo>
                    <a:pt x="649" y="1418"/>
                  </a:lnTo>
                  <a:lnTo>
                    <a:pt x="627" y="1440"/>
                  </a:lnTo>
                  <a:lnTo>
                    <a:pt x="607" y="1454"/>
                  </a:lnTo>
                  <a:lnTo>
                    <a:pt x="591" y="1463"/>
                  </a:lnTo>
                  <a:lnTo>
                    <a:pt x="578" y="1467"/>
                  </a:lnTo>
                  <a:lnTo>
                    <a:pt x="567" y="1460"/>
                  </a:lnTo>
                  <a:lnTo>
                    <a:pt x="555" y="1451"/>
                  </a:lnTo>
                  <a:lnTo>
                    <a:pt x="544" y="1443"/>
                  </a:lnTo>
                  <a:lnTo>
                    <a:pt x="547" y="1383"/>
                  </a:lnTo>
                  <a:lnTo>
                    <a:pt x="582" y="1354"/>
                  </a:lnTo>
                  <a:lnTo>
                    <a:pt x="611" y="1323"/>
                  </a:lnTo>
                  <a:lnTo>
                    <a:pt x="633" y="1291"/>
                  </a:lnTo>
                  <a:lnTo>
                    <a:pt x="646" y="1258"/>
                  </a:lnTo>
                  <a:lnTo>
                    <a:pt x="651" y="1223"/>
                  </a:lnTo>
                  <a:lnTo>
                    <a:pt x="649" y="1189"/>
                  </a:lnTo>
                  <a:lnTo>
                    <a:pt x="640" y="1154"/>
                  </a:lnTo>
                  <a:lnTo>
                    <a:pt x="622" y="1121"/>
                  </a:lnTo>
                  <a:lnTo>
                    <a:pt x="596" y="1092"/>
                  </a:lnTo>
                  <a:lnTo>
                    <a:pt x="562" y="1063"/>
                  </a:lnTo>
                  <a:lnTo>
                    <a:pt x="518" y="1040"/>
                  </a:lnTo>
                  <a:lnTo>
                    <a:pt x="467" y="1020"/>
                  </a:lnTo>
                  <a:lnTo>
                    <a:pt x="433" y="1007"/>
                  </a:lnTo>
                  <a:lnTo>
                    <a:pt x="396" y="994"/>
                  </a:lnTo>
                  <a:lnTo>
                    <a:pt x="356" y="978"/>
                  </a:lnTo>
                  <a:lnTo>
                    <a:pt x="315" y="960"/>
                  </a:lnTo>
                  <a:lnTo>
                    <a:pt x="273" y="940"/>
                  </a:lnTo>
                  <a:lnTo>
                    <a:pt x="229" y="918"/>
                  </a:lnTo>
                  <a:lnTo>
                    <a:pt x="187" y="894"/>
                  </a:lnTo>
                  <a:lnTo>
                    <a:pt x="149" y="869"/>
                  </a:lnTo>
                  <a:lnTo>
                    <a:pt x="111" y="841"/>
                  </a:lnTo>
                  <a:lnTo>
                    <a:pt x="78" y="812"/>
                  </a:lnTo>
                  <a:lnTo>
                    <a:pt x="51" y="783"/>
                  </a:lnTo>
                  <a:lnTo>
                    <a:pt x="27" y="751"/>
                  </a:lnTo>
                  <a:lnTo>
                    <a:pt x="11" y="718"/>
                  </a:lnTo>
                  <a:lnTo>
                    <a:pt x="2" y="683"/>
                  </a:lnTo>
                  <a:lnTo>
                    <a:pt x="0" y="647"/>
                  </a:lnTo>
                  <a:lnTo>
                    <a:pt x="7" y="609"/>
                  </a:lnTo>
                  <a:lnTo>
                    <a:pt x="26" y="571"/>
                  </a:lnTo>
                  <a:lnTo>
                    <a:pt x="55" y="532"/>
                  </a:lnTo>
                  <a:lnTo>
                    <a:pt x="95" y="491"/>
                  </a:lnTo>
                  <a:close/>
                  <a:moveTo>
                    <a:pt x="822" y="0"/>
                  </a:moveTo>
                  <a:lnTo>
                    <a:pt x="864" y="1"/>
                  </a:lnTo>
                  <a:lnTo>
                    <a:pt x="909" y="5"/>
                  </a:lnTo>
                  <a:lnTo>
                    <a:pt x="958" y="11"/>
                  </a:lnTo>
                  <a:lnTo>
                    <a:pt x="1007" y="18"/>
                  </a:lnTo>
                  <a:lnTo>
                    <a:pt x="1056" y="31"/>
                  </a:lnTo>
                  <a:lnTo>
                    <a:pt x="1102" y="43"/>
                  </a:lnTo>
                  <a:lnTo>
                    <a:pt x="1144" y="60"/>
                  </a:lnTo>
                  <a:lnTo>
                    <a:pt x="1178" y="80"/>
                  </a:lnTo>
                  <a:lnTo>
                    <a:pt x="1206" y="101"/>
                  </a:lnTo>
                  <a:lnTo>
                    <a:pt x="1224" y="127"/>
                  </a:lnTo>
                  <a:lnTo>
                    <a:pt x="1229" y="158"/>
                  </a:lnTo>
                  <a:lnTo>
                    <a:pt x="1226" y="189"/>
                  </a:lnTo>
                  <a:lnTo>
                    <a:pt x="1215" y="218"/>
                  </a:lnTo>
                  <a:lnTo>
                    <a:pt x="1198" y="245"/>
                  </a:lnTo>
                  <a:lnTo>
                    <a:pt x="1176" y="271"/>
                  </a:lnTo>
                  <a:lnTo>
                    <a:pt x="1156" y="292"/>
                  </a:lnTo>
                  <a:lnTo>
                    <a:pt x="1135" y="311"/>
                  </a:lnTo>
                  <a:lnTo>
                    <a:pt x="1118" y="325"/>
                  </a:lnTo>
                  <a:lnTo>
                    <a:pt x="1100" y="336"/>
                  </a:lnTo>
                  <a:lnTo>
                    <a:pt x="1076" y="351"/>
                  </a:lnTo>
                  <a:lnTo>
                    <a:pt x="1046" y="369"/>
                  </a:lnTo>
                  <a:lnTo>
                    <a:pt x="1011" y="385"/>
                  </a:lnTo>
                  <a:lnTo>
                    <a:pt x="975" y="403"/>
                  </a:lnTo>
                  <a:lnTo>
                    <a:pt x="936" y="420"/>
                  </a:lnTo>
                  <a:lnTo>
                    <a:pt x="902" y="432"/>
                  </a:lnTo>
                  <a:lnTo>
                    <a:pt x="867" y="443"/>
                  </a:lnTo>
                  <a:lnTo>
                    <a:pt x="838" y="447"/>
                  </a:lnTo>
                  <a:lnTo>
                    <a:pt x="787" y="421"/>
                  </a:lnTo>
                  <a:lnTo>
                    <a:pt x="735" y="396"/>
                  </a:lnTo>
                  <a:lnTo>
                    <a:pt x="711" y="387"/>
                  </a:lnTo>
                  <a:lnTo>
                    <a:pt x="678" y="378"/>
                  </a:lnTo>
                  <a:lnTo>
                    <a:pt x="647" y="369"/>
                  </a:lnTo>
                  <a:lnTo>
                    <a:pt x="624" y="360"/>
                  </a:lnTo>
                  <a:lnTo>
                    <a:pt x="664" y="358"/>
                  </a:lnTo>
                  <a:lnTo>
                    <a:pt x="711" y="354"/>
                  </a:lnTo>
                  <a:lnTo>
                    <a:pt x="762" y="349"/>
                  </a:lnTo>
                  <a:lnTo>
                    <a:pt x="816" y="340"/>
                  </a:lnTo>
                  <a:lnTo>
                    <a:pt x="871" y="327"/>
                  </a:lnTo>
                  <a:lnTo>
                    <a:pt x="924" y="314"/>
                  </a:lnTo>
                  <a:lnTo>
                    <a:pt x="975" y="298"/>
                  </a:lnTo>
                  <a:lnTo>
                    <a:pt x="1020" y="280"/>
                  </a:lnTo>
                  <a:lnTo>
                    <a:pt x="1060" y="260"/>
                  </a:lnTo>
                  <a:lnTo>
                    <a:pt x="1091" y="238"/>
                  </a:lnTo>
                  <a:lnTo>
                    <a:pt x="1111" y="214"/>
                  </a:lnTo>
                  <a:lnTo>
                    <a:pt x="1126" y="192"/>
                  </a:lnTo>
                  <a:lnTo>
                    <a:pt x="1131" y="172"/>
                  </a:lnTo>
                  <a:lnTo>
                    <a:pt x="1129" y="154"/>
                  </a:lnTo>
                  <a:lnTo>
                    <a:pt x="1120" y="138"/>
                  </a:lnTo>
                  <a:lnTo>
                    <a:pt x="1107" y="127"/>
                  </a:lnTo>
                  <a:lnTo>
                    <a:pt x="1089" y="120"/>
                  </a:lnTo>
                  <a:lnTo>
                    <a:pt x="1066" y="114"/>
                  </a:lnTo>
                  <a:lnTo>
                    <a:pt x="1036" y="112"/>
                  </a:lnTo>
                  <a:lnTo>
                    <a:pt x="1004" y="114"/>
                  </a:lnTo>
                  <a:lnTo>
                    <a:pt x="969" y="116"/>
                  </a:lnTo>
                  <a:lnTo>
                    <a:pt x="938" y="120"/>
                  </a:lnTo>
                  <a:lnTo>
                    <a:pt x="911" y="125"/>
                  </a:lnTo>
                  <a:lnTo>
                    <a:pt x="891" y="131"/>
                  </a:lnTo>
                  <a:lnTo>
                    <a:pt x="878" y="134"/>
                  </a:lnTo>
                  <a:lnTo>
                    <a:pt x="847" y="154"/>
                  </a:lnTo>
                  <a:lnTo>
                    <a:pt x="813" y="167"/>
                  </a:lnTo>
                  <a:lnTo>
                    <a:pt x="778" y="174"/>
                  </a:lnTo>
                  <a:lnTo>
                    <a:pt x="742" y="178"/>
                  </a:lnTo>
                  <a:lnTo>
                    <a:pt x="709" y="178"/>
                  </a:lnTo>
                  <a:lnTo>
                    <a:pt x="680" y="172"/>
                  </a:lnTo>
                  <a:lnTo>
                    <a:pt x="655" y="165"/>
                  </a:lnTo>
                  <a:lnTo>
                    <a:pt x="636" y="152"/>
                  </a:lnTo>
                  <a:lnTo>
                    <a:pt x="627" y="140"/>
                  </a:lnTo>
                  <a:lnTo>
                    <a:pt x="626" y="120"/>
                  </a:lnTo>
                  <a:lnTo>
                    <a:pt x="633" y="98"/>
                  </a:lnTo>
                  <a:lnTo>
                    <a:pt x="647" y="74"/>
                  </a:lnTo>
                  <a:lnTo>
                    <a:pt x="669" y="51"/>
                  </a:lnTo>
                  <a:lnTo>
                    <a:pt x="700" y="29"/>
                  </a:lnTo>
                  <a:lnTo>
                    <a:pt x="738" y="11"/>
                  </a:lnTo>
                  <a:lnTo>
                    <a:pt x="758" y="5"/>
                  </a:lnTo>
                  <a:lnTo>
                    <a:pt x="786" y="1"/>
                  </a:lnTo>
                  <a:lnTo>
                    <a:pt x="8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  <p:sp>
          <p:nvSpPr>
            <p:cNvPr id="80" name="Freeform 18">
              <a:extLst>
                <a:ext uri="{FF2B5EF4-FFF2-40B4-BE49-F238E27FC236}">
                  <a16:creationId xmlns:a16="http://schemas.microsoft.com/office/drawing/2014/main" id="{A6860916-421B-4AE9-ACED-BEBBA7F59E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62550" y="1142826"/>
              <a:ext cx="2363788" cy="985838"/>
            </a:xfrm>
            <a:custGeom>
              <a:avLst/>
              <a:gdLst>
                <a:gd name="T0" fmla="*/ 548 w 1489"/>
                <a:gd name="T1" fmla="*/ 1 h 621"/>
                <a:gd name="T2" fmla="*/ 640 w 1489"/>
                <a:gd name="T3" fmla="*/ 16 h 621"/>
                <a:gd name="T4" fmla="*/ 722 w 1489"/>
                <a:gd name="T5" fmla="*/ 51 h 621"/>
                <a:gd name="T6" fmla="*/ 786 w 1489"/>
                <a:gd name="T7" fmla="*/ 80 h 621"/>
                <a:gd name="T8" fmla="*/ 842 w 1489"/>
                <a:gd name="T9" fmla="*/ 101 h 621"/>
                <a:gd name="T10" fmla="*/ 900 w 1489"/>
                <a:gd name="T11" fmla="*/ 123 h 621"/>
                <a:gd name="T12" fmla="*/ 973 w 1489"/>
                <a:gd name="T13" fmla="*/ 151 h 621"/>
                <a:gd name="T14" fmla="*/ 1064 w 1489"/>
                <a:gd name="T15" fmla="*/ 180 h 621"/>
                <a:gd name="T16" fmla="*/ 1171 w 1489"/>
                <a:gd name="T17" fmla="*/ 192 h 621"/>
                <a:gd name="T18" fmla="*/ 1286 w 1489"/>
                <a:gd name="T19" fmla="*/ 192 h 621"/>
                <a:gd name="T20" fmla="*/ 1389 w 1489"/>
                <a:gd name="T21" fmla="*/ 181 h 621"/>
                <a:gd name="T22" fmla="*/ 1464 w 1489"/>
                <a:gd name="T23" fmla="*/ 167 h 621"/>
                <a:gd name="T24" fmla="*/ 1486 w 1489"/>
                <a:gd name="T25" fmla="*/ 174 h 621"/>
                <a:gd name="T26" fmla="*/ 1489 w 1489"/>
                <a:gd name="T27" fmla="*/ 192 h 621"/>
                <a:gd name="T28" fmla="*/ 1469 w 1489"/>
                <a:gd name="T29" fmla="*/ 227 h 621"/>
                <a:gd name="T30" fmla="*/ 1433 w 1489"/>
                <a:gd name="T31" fmla="*/ 272 h 621"/>
                <a:gd name="T32" fmla="*/ 1377 w 1489"/>
                <a:gd name="T33" fmla="*/ 311 h 621"/>
                <a:gd name="T34" fmla="*/ 1293 w 1489"/>
                <a:gd name="T35" fmla="*/ 341 h 621"/>
                <a:gd name="T36" fmla="*/ 1177 w 1489"/>
                <a:gd name="T37" fmla="*/ 360 h 621"/>
                <a:gd name="T38" fmla="*/ 1171 w 1489"/>
                <a:gd name="T39" fmla="*/ 387 h 621"/>
                <a:gd name="T40" fmla="*/ 1155 w 1489"/>
                <a:gd name="T41" fmla="*/ 409 h 621"/>
                <a:gd name="T42" fmla="*/ 1122 w 1489"/>
                <a:gd name="T43" fmla="*/ 423 h 621"/>
                <a:gd name="T44" fmla="*/ 1069 w 1489"/>
                <a:gd name="T45" fmla="*/ 429 h 621"/>
                <a:gd name="T46" fmla="*/ 993 w 1489"/>
                <a:gd name="T47" fmla="*/ 418 h 621"/>
                <a:gd name="T48" fmla="*/ 944 w 1489"/>
                <a:gd name="T49" fmla="*/ 414 h 621"/>
                <a:gd name="T50" fmla="*/ 944 w 1489"/>
                <a:gd name="T51" fmla="*/ 431 h 621"/>
                <a:gd name="T52" fmla="*/ 942 w 1489"/>
                <a:gd name="T53" fmla="*/ 449 h 621"/>
                <a:gd name="T54" fmla="*/ 933 w 1489"/>
                <a:gd name="T55" fmla="*/ 465 h 621"/>
                <a:gd name="T56" fmla="*/ 909 w 1489"/>
                <a:gd name="T57" fmla="*/ 480 h 621"/>
                <a:gd name="T58" fmla="*/ 864 w 1489"/>
                <a:gd name="T59" fmla="*/ 485 h 621"/>
                <a:gd name="T60" fmla="*/ 795 w 1489"/>
                <a:gd name="T61" fmla="*/ 480 h 621"/>
                <a:gd name="T62" fmla="*/ 733 w 1489"/>
                <a:gd name="T63" fmla="*/ 505 h 621"/>
                <a:gd name="T64" fmla="*/ 697 w 1489"/>
                <a:gd name="T65" fmla="*/ 545 h 621"/>
                <a:gd name="T66" fmla="*/ 655 w 1489"/>
                <a:gd name="T67" fmla="*/ 560 h 621"/>
                <a:gd name="T68" fmla="*/ 611 w 1489"/>
                <a:gd name="T69" fmla="*/ 556 h 621"/>
                <a:gd name="T70" fmla="*/ 569 w 1489"/>
                <a:gd name="T71" fmla="*/ 545 h 621"/>
                <a:gd name="T72" fmla="*/ 533 w 1489"/>
                <a:gd name="T73" fmla="*/ 536 h 621"/>
                <a:gd name="T74" fmla="*/ 499 w 1489"/>
                <a:gd name="T75" fmla="*/ 565 h 621"/>
                <a:gd name="T76" fmla="*/ 455 w 1489"/>
                <a:gd name="T77" fmla="*/ 596 h 621"/>
                <a:gd name="T78" fmla="*/ 402 w 1489"/>
                <a:gd name="T79" fmla="*/ 603 h 621"/>
                <a:gd name="T80" fmla="*/ 348 w 1489"/>
                <a:gd name="T81" fmla="*/ 592 h 621"/>
                <a:gd name="T82" fmla="*/ 297 w 1489"/>
                <a:gd name="T83" fmla="*/ 576 h 621"/>
                <a:gd name="T84" fmla="*/ 257 w 1489"/>
                <a:gd name="T85" fmla="*/ 563 h 621"/>
                <a:gd name="T86" fmla="*/ 199 w 1489"/>
                <a:gd name="T87" fmla="*/ 612 h 621"/>
                <a:gd name="T88" fmla="*/ 137 w 1489"/>
                <a:gd name="T89" fmla="*/ 621 h 621"/>
                <a:gd name="T90" fmla="*/ 71 w 1489"/>
                <a:gd name="T91" fmla="*/ 605 h 621"/>
                <a:gd name="T92" fmla="*/ 0 w 1489"/>
                <a:gd name="T93" fmla="*/ 576 h 621"/>
                <a:gd name="T94" fmla="*/ 42 w 1489"/>
                <a:gd name="T95" fmla="*/ 269 h 621"/>
                <a:gd name="T96" fmla="*/ 106 w 1489"/>
                <a:gd name="T97" fmla="*/ 238 h 621"/>
                <a:gd name="T98" fmla="*/ 159 w 1489"/>
                <a:gd name="T99" fmla="*/ 191 h 621"/>
                <a:gd name="T100" fmla="*/ 208 w 1489"/>
                <a:gd name="T101" fmla="*/ 132 h 621"/>
                <a:gd name="T102" fmla="*/ 262 w 1489"/>
                <a:gd name="T103" fmla="*/ 76 h 621"/>
                <a:gd name="T104" fmla="*/ 333 w 1489"/>
                <a:gd name="T105" fmla="*/ 31 h 621"/>
                <a:gd name="T106" fmla="*/ 411 w 1489"/>
                <a:gd name="T107" fmla="*/ 7 h 621"/>
                <a:gd name="T108" fmla="*/ 499 w 1489"/>
                <a:gd name="T10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9" h="621">
                  <a:moveTo>
                    <a:pt x="499" y="0"/>
                  </a:moveTo>
                  <a:lnTo>
                    <a:pt x="548" y="1"/>
                  </a:lnTo>
                  <a:lnTo>
                    <a:pt x="595" y="7"/>
                  </a:lnTo>
                  <a:lnTo>
                    <a:pt x="640" y="16"/>
                  </a:lnTo>
                  <a:lnTo>
                    <a:pt x="682" y="32"/>
                  </a:lnTo>
                  <a:lnTo>
                    <a:pt x="722" y="51"/>
                  </a:lnTo>
                  <a:lnTo>
                    <a:pt x="757" y="67"/>
                  </a:lnTo>
                  <a:lnTo>
                    <a:pt x="786" y="80"/>
                  </a:lnTo>
                  <a:lnTo>
                    <a:pt x="815" y="91"/>
                  </a:lnTo>
                  <a:lnTo>
                    <a:pt x="842" y="101"/>
                  </a:lnTo>
                  <a:lnTo>
                    <a:pt x="869" y="112"/>
                  </a:lnTo>
                  <a:lnTo>
                    <a:pt x="900" y="123"/>
                  </a:lnTo>
                  <a:lnTo>
                    <a:pt x="933" y="136"/>
                  </a:lnTo>
                  <a:lnTo>
                    <a:pt x="973" y="151"/>
                  </a:lnTo>
                  <a:lnTo>
                    <a:pt x="1020" y="167"/>
                  </a:lnTo>
                  <a:lnTo>
                    <a:pt x="1064" y="180"/>
                  </a:lnTo>
                  <a:lnTo>
                    <a:pt x="1115" y="189"/>
                  </a:lnTo>
                  <a:lnTo>
                    <a:pt x="1171" y="192"/>
                  </a:lnTo>
                  <a:lnTo>
                    <a:pt x="1228" y="194"/>
                  </a:lnTo>
                  <a:lnTo>
                    <a:pt x="1286" y="192"/>
                  </a:lnTo>
                  <a:lnTo>
                    <a:pt x="1340" y="189"/>
                  </a:lnTo>
                  <a:lnTo>
                    <a:pt x="1389" y="181"/>
                  </a:lnTo>
                  <a:lnTo>
                    <a:pt x="1431" y="174"/>
                  </a:lnTo>
                  <a:lnTo>
                    <a:pt x="1464" y="167"/>
                  </a:lnTo>
                  <a:lnTo>
                    <a:pt x="1479" y="169"/>
                  </a:lnTo>
                  <a:lnTo>
                    <a:pt x="1486" y="174"/>
                  </a:lnTo>
                  <a:lnTo>
                    <a:pt x="1489" y="181"/>
                  </a:lnTo>
                  <a:lnTo>
                    <a:pt x="1489" y="192"/>
                  </a:lnTo>
                  <a:lnTo>
                    <a:pt x="1484" y="203"/>
                  </a:lnTo>
                  <a:lnTo>
                    <a:pt x="1469" y="227"/>
                  </a:lnTo>
                  <a:lnTo>
                    <a:pt x="1453" y="251"/>
                  </a:lnTo>
                  <a:lnTo>
                    <a:pt x="1433" y="272"/>
                  </a:lnTo>
                  <a:lnTo>
                    <a:pt x="1408" y="292"/>
                  </a:lnTo>
                  <a:lnTo>
                    <a:pt x="1377" y="311"/>
                  </a:lnTo>
                  <a:lnTo>
                    <a:pt x="1339" y="327"/>
                  </a:lnTo>
                  <a:lnTo>
                    <a:pt x="1293" y="341"/>
                  </a:lnTo>
                  <a:lnTo>
                    <a:pt x="1239" y="352"/>
                  </a:lnTo>
                  <a:lnTo>
                    <a:pt x="1177" y="360"/>
                  </a:lnTo>
                  <a:lnTo>
                    <a:pt x="1175" y="372"/>
                  </a:lnTo>
                  <a:lnTo>
                    <a:pt x="1171" y="387"/>
                  </a:lnTo>
                  <a:lnTo>
                    <a:pt x="1166" y="398"/>
                  </a:lnTo>
                  <a:lnTo>
                    <a:pt x="1155" y="409"/>
                  </a:lnTo>
                  <a:lnTo>
                    <a:pt x="1140" y="418"/>
                  </a:lnTo>
                  <a:lnTo>
                    <a:pt x="1122" y="423"/>
                  </a:lnTo>
                  <a:lnTo>
                    <a:pt x="1099" y="429"/>
                  </a:lnTo>
                  <a:lnTo>
                    <a:pt x="1069" y="429"/>
                  </a:lnTo>
                  <a:lnTo>
                    <a:pt x="1035" y="425"/>
                  </a:lnTo>
                  <a:lnTo>
                    <a:pt x="993" y="418"/>
                  </a:lnTo>
                  <a:lnTo>
                    <a:pt x="944" y="407"/>
                  </a:lnTo>
                  <a:lnTo>
                    <a:pt x="944" y="414"/>
                  </a:lnTo>
                  <a:lnTo>
                    <a:pt x="944" y="421"/>
                  </a:lnTo>
                  <a:lnTo>
                    <a:pt x="944" y="431"/>
                  </a:lnTo>
                  <a:lnTo>
                    <a:pt x="944" y="440"/>
                  </a:lnTo>
                  <a:lnTo>
                    <a:pt x="942" y="449"/>
                  </a:lnTo>
                  <a:lnTo>
                    <a:pt x="939" y="458"/>
                  </a:lnTo>
                  <a:lnTo>
                    <a:pt x="933" y="465"/>
                  </a:lnTo>
                  <a:lnTo>
                    <a:pt x="922" y="474"/>
                  </a:lnTo>
                  <a:lnTo>
                    <a:pt x="909" y="480"/>
                  </a:lnTo>
                  <a:lnTo>
                    <a:pt x="889" y="483"/>
                  </a:lnTo>
                  <a:lnTo>
                    <a:pt x="864" y="485"/>
                  </a:lnTo>
                  <a:lnTo>
                    <a:pt x="833" y="483"/>
                  </a:lnTo>
                  <a:lnTo>
                    <a:pt x="795" y="480"/>
                  </a:lnTo>
                  <a:lnTo>
                    <a:pt x="748" y="471"/>
                  </a:lnTo>
                  <a:lnTo>
                    <a:pt x="733" y="505"/>
                  </a:lnTo>
                  <a:lnTo>
                    <a:pt x="715" y="529"/>
                  </a:lnTo>
                  <a:lnTo>
                    <a:pt x="697" y="545"/>
                  </a:lnTo>
                  <a:lnTo>
                    <a:pt x="677" y="554"/>
                  </a:lnTo>
                  <a:lnTo>
                    <a:pt x="655" y="560"/>
                  </a:lnTo>
                  <a:lnTo>
                    <a:pt x="633" y="560"/>
                  </a:lnTo>
                  <a:lnTo>
                    <a:pt x="611" y="556"/>
                  </a:lnTo>
                  <a:lnTo>
                    <a:pt x="591" y="551"/>
                  </a:lnTo>
                  <a:lnTo>
                    <a:pt x="569" y="545"/>
                  </a:lnTo>
                  <a:lnTo>
                    <a:pt x="549" y="540"/>
                  </a:lnTo>
                  <a:lnTo>
                    <a:pt x="533" y="536"/>
                  </a:lnTo>
                  <a:lnTo>
                    <a:pt x="517" y="534"/>
                  </a:lnTo>
                  <a:lnTo>
                    <a:pt x="499" y="565"/>
                  </a:lnTo>
                  <a:lnTo>
                    <a:pt x="479" y="585"/>
                  </a:lnTo>
                  <a:lnTo>
                    <a:pt x="455" y="596"/>
                  </a:lnTo>
                  <a:lnTo>
                    <a:pt x="429" y="601"/>
                  </a:lnTo>
                  <a:lnTo>
                    <a:pt x="402" y="603"/>
                  </a:lnTo>
                  <a:lnTo>
                    <a:pt x="375" y="600"/>
                  </a:lnTo>
                  <a:lnTo>
                    <a:pt x="348" y="592"/>
                  </a:lnTo>
                  <a:lnTo>
                    <a:pt x="322" y="585"/>
                  </a:lnTo>
                  <a:lnTo>
                    <a:pt x="297" y="576"/>
                  </a:lnTo>
                  <a:lnTo>
                    <a:pt x="275" y="569"/>
                  </a:lnTo>
                  <a:lnTo>
                    <a:pt x="257" y="563"/>
                  </a:lnTo>
                  <a:lnTo>
                    <a:pt x="228" y="592"/>
                  </a:lnTo>
                  <a:lnTo>
                    <a:pt x="199" y="612"/>
                  </a:lnTo>
                  <a:lnTo>
                    <a:pt x="168" y="620"/>
                  </a:lnTo>
                  <a:lnTo>
                    <a:pt x="137" y="621"/>
                  </a:lnTo>
                  <a:lnTo>
                    <a:pt x="104" y="614"/>
                  </a:lnTo>
                  <a:lnTo>
                    <a:pt x="71" y="605"/>
                  </a:lnTo>
                  <a:lnTo>
                    <a:pt x="37" y="591"/>
                  </a:lnTo>
                  <a:lnTo>
                    <a:pt x="0" y="576"/>
                  </a:lnTo>
                  <a:lnTo>
                    <a:pt x="4" y="274"/>
                  </a:lnTo>
                  <a:lnTo>
                    <a:pt x="42" y="269"/>
                  </a:lnTo>
                  <a:lnTo>
                    <a:pt x="77" y="256"/>
                  </a:lnTo>
                  <a:lnTo>
                    <a:pt x="106" y="238"/>
                  </a:lnTo>
                  <a:lnTo>
                    <a:pt x="133" y="216"/>
                  </a:lnTo>
                  <a:lnTo>
                    <a:pt x="159" y="191"/>
                  </a:lnTo>
                  <a:lnTo>
                    <a:pt x="182" y="161"/>
                  </a:lnTo>
                  <a:lnTo>
                    <a:pt x="208" y="132"/>
                  </a:lnTo>
                  <a:lnTo>
                    <a:pt x="233" y="103"/>
                  </a:lnTo>
                  <a:lnTo>
                    <a:pt x="262" y="76"/>
                  </a:lnTo>
                  <a:lnTo>
                    <a:pt x="295" y="52"/>
                  </a:lnTo>
                  <a:lnTo>
                    <a:pt x="333" y="31"/>
                  </a:lnTo>
                  <a:lnTo>
                    <a:pt x="377" y="16"/>
                  </a:lnTo>
                  <a:lnTo>
                    <a:pt x="411" y="7"/>
                  </a:lnTo>
                  <a:lnTo>
                    <a:pt x="453" y="1"/>
                  </a:lnTo>
                  <a:lnTo>
                    <a:pt x="4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  <p:sp>
          <p:nvSpPr>
            <p:cNvPr id="81" name="Freeform 54">
              <a:extLst>
                <a:ext uri="{FF2B5EF4-FFF2-40B4-BE49-F238E27FC236}">
                  <a16:creationId xmlns:a16="http://schemas.microsoft.com/office/drawing/2014/main" id="{B0A29F04-856E-47DA-BE97-36BB5021C8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6556" y="1001048"/>
              <a:ext cx="460794" cy="5174720"/>
            </a:xfrm>
            <a:custGeom>
              <a:avLst/>
              <a:gdLst>
                <a:gd name="T0" fmla="*/ 147 w 300"/>
                <a:gd name="T1" fmla="*/ 3238 h 3369"/>
                <a:gd name="T2" fmla="*/ 184 w 300"/>
                <a:gd name="T3" fmla="*/ 3277 h 3369"/>
                <a:gd name="T4" fmla="*/ 180 w 300"/>
                <a:gd name="T5" fmla="*/ 3309 h 3369"/>
                <a:gd name="T6" fmla="*/ 167 w 300"/>
                <a:gd name="T7" fmla="*/ 3360 h 3369"/>
                <a:gd name="T8" fmla="*/ 136 w 300"/>
                <a:gd name="T9" fmla="*/ 3340 h 3369"/>
                <a:gd name="T10" fmla="*/ 124 w 300"/>
                <a:gd name="T11" fmla="*/ 3251 h 3369"/>
                <a:gd name="T12" fmla="*/ 142 w 300"/>
                <a:gd name="T13" fmla="*/ 2813 h 3369"/>
                <a:gd name="T14" fmla="*/ 184 w 300"/>
                <a:gd name="T15" fmla="*/ 2884 h 3369"/>
                <a:gd name="T16" fmla="*/ 195 w 300"/>
                <a:gd name="T17" fmla="*/ 2986 h 3369"/>
                <a:gd name="T18" fmla="*/ 191 w 300"/>
                <a:gd name="T19" fmla="*/ 3087 h 3369"/>
                <a:gd name="T20" fmla="*/ 184 w 300"/>
                <a:gd name="T21" fmla="*/ 3140 h 3369"/>
                <a:gd name="T22" fmla="*/ 156 w 300"/>
                <a:gd name="T23" fmla="*/ 3082 h 3369"/>
                <a:gd name="T24" fmla="*/ 120 w 300"/>
                <a:gd name="T25" fmla="*/ 2986 h 3369"/>
                <a:gd name="T26" fmla="*/ 120 w 300"/>
                <a:gd name="T27" fmla="*/ 2857 h 3369"/>
                <a:gd name="T28" fmla="*/ 124 w 300"/>
                <a:gd name="T29" fmla="*/ 2386 h 3369"/>
                <a:gd name="T30" fmla="*/ 196 w 300"/>
                <a:gd name="T31" fmla="*/ 2449 h 3369"/>
                <a:gd name="T32" fmla="*/ 193 w 300"/>
                <a:gd name="T33" fmla="*/ 2666 h 3369"/>
                <a:gd name="T34" fmla="*/ 182 w 300"/>
                <a:gd name="T35" fmla="*/ 2658 h 3369"/>
                <a:gd name="T36" fmla="*/ 171 w 300"/>
                <a:gd name="T37" fmla="*/ 2649 h 3369"/>
                <a:gd name="T38" fmla="*/ 136 w 300"/>
                <a:gd name="T39" fmla="*/ 2626 h 3369"/>
                <a:gd name="T40" fmla="*/ 113 w 300"/>
                <a:gd name="T41" fmla="*/ 1866 h 3369"/>
                <a:gd name="T42" fmla="*/ 200 w 300"/>
                <a:gd name="T43" fmla="*/ 1931 h 3369"/>
                <a:gd name="T44" fmla="*/ 200 w 300"/>
                <a:gd name="T45" fmla="*/ 2067 h 3369"/>
                <a:gd name="T46" fmla="*/ 198 w 300"/>
                <a:gd name="T47" fmla="*/ 2215 h 3369"/>
                <a:gd name="T48" fmla="*/ 138 w 300"/>
                <a:gd name="T49" fmla="*/ 2213 h 3369"/>
                <a:gd name="T50" fmla="*/ 113 w 300"/>
                <a:gd name="T51" fmla="*/ 1866 h 3369"/>
                <a:gd name="T52" fmla="*/ 204 w 300"/>
                <a:gd name="T53" fmla="*/ 1709 h 3369"/>
                <a:gd name="T54" fmla="*/ 144 w 300"/>
                <a:gd name="T55" fmla="*/ 1693 h 3369"/>
                <a:gd name="T56" fmla="*/ 104 w 300"/>
                <a:gd name="T57" fmla="*/ 1357 h 3369"/>
                <a:gd name="T58" fmla="*/ 224 w 300"/>
                <a:gd name="T59" fmla="*/ 20 h 3369"/>
                <a:gd name="T60" fmla="*/ 287 w 300"/>
                <a:gd name="T61" fmla="*/ 89 h 3369"/>
                <a:gd name="T62" fmla="*/ 298 w 300"/>
                <a:gd name="T63" fmla="*/ 173 h 3369"/>
                <a:gd name="T64" fmla="*/ 260 w 300"/>
                <a:gd name="T65" fmla="*/ 242 h 3369"/>
                <a:gd name="T66" fmla="*/ 222 w 300"/>
                <a:gd name="T67" fmla="*/ 377 h 3369"/>
                <a:gd name="T68" fmla="*/ 218 w 300"/>
                <a:gd name="T69" fmla="*/ 640 h 3369"/>
                <a:gd name="T70" fmla="*/ 216 w 300"/>
                <a:gd name="T71" fmla="*/ 880 h 3369"/>
                <a:gd name="T72" fmla="*/ 213 w 300"/>
                <a:gd name="T73" fmla="*/ 1166 h 3369"/>
                <a:gd name="T74" fmla="*/ 96 w 300"/>
                <a:gd name="T75" fmla="*/ 958 h 3369"/>
                <a:gd name="T76" fmla="*/ 87 w 300"/>
                <a:gd name="T77" fmla="*/ 637 h 3369"/>
                <a:gd name="T78" fmla="*/ 82 w 300"/>
                <a:gd name="T79" fmla="*/ 380 h 3369"/>
                <a:gd name="T80" fmla="*/ 31 w 300"/>
                <a:gd name="T81" fmla="*/ 237 h 3369"/>
                <a:gd name="T82" fmla="*/ 0 w 300"/>
                <a:gd name="T83" fmla="*/ 155 h 3369"/>
                <a:gd name="T84" fmla="*/ 18 w 300"/>
                <a:gd name="T85" fmla="*/ 73 h 3369"/>
                <a:gd name="T86" fmla="*/ 85 w 300"/>
                <a:gd name="T87" fmla="*/ 15 h 3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0" h="3369">
                  <a:moveTo>
                    <a:pt x="127" y="3220"/>
                  </a:moveTo>
                  <a:lnTo>
                    <a:pt x="136" y="3227"/>
                  </a:lnTo>
                  <a:lnTo>
                    <a:pt x="147" y="3238"/>
                  </a:lnTo>
                  <a:lnTo>
                    <a:pt x="160" y="3251"/>
                  </a:lnTo>
                  <a:lnTo>
                    <a:pt x="173" y="3266"/>
                  </a:lnTo>
                  <a:lnTo>
                    <a:pt x="184" y="3277"/>
                  </a:lnTo>
                  <a:lnTo>
                    <a:pt x="182" y="3282"/>
                  </a:lnTo>
                  <a:lnTo>
                    <a:pt x="182" y="3293"/>
                  </a:lnTo>
                  <a:lnTo>
                    <a:pt x="180" y="3309"/>
                  </a:lnTo>
                  <a:lnTo>
                    <a:pt x="178" y="3327"/>
                  </a:lnTo>
                  <a:lnTo>
                    <a:pt x="175" y="3346"/>
                  </a:lnTo>
                  <a:lnTo>
                    <a:pt x="167" y="3360"/>
                  </a:lnTo>
                  <a:lnTo>
                    <a:pt x="156" y="3369"/>
                  </a:lnTo>
                  <a:lnTo>
                    <a:pt x="147" y="3358"/>
                  </a:lnTo>
                  <a:lnTo>
                    <a:pt x="136" y="3340"/>
                  </a:lnTo>
                  <a:lnTo>
                    <a:pt x="129" y="3313"/>
                  </a:lnTo>
                  <a:lnTo>
                    <a:pt x="125" y="3282"/>
                  </a:lnTo>
                  <a:lnTo>
                    <a:pt x="124" y="3251"/>
                  </a:lnTo>
                  <a:lnTo>
                    <a:pt x="127" y="3220"/>
                  </a:lnTo>
                  <a:close/>
                  <a:moveTo>
                    <a:pt x="120" y="2800"/>
                  </a:moveTo>
                  <a:lnTo>
                    <a:pt x="142" y="2813"/>
                  </a:lnTo>
                  <a:lnTo>
                    <a:pt x="160" y="2833"/>
                  </a:lnTo>
                  <a:lnTo>
                    <a:pt x="173" y="2857"/>
                  </a:lnTo>
                  <a:lnTo>
                    <a:pt x="184" y="2884"/>
                  </a:lnTo>
                  <a:lnTo>
                    <a:pt x="189" y="2917"/>
                  </a:lnTo>
                  <a:lnTo>
                    <a:pt x="193" y="2949"/>
                  </a:lnTo>
                  <a:lnTo>
                    <a:pt x="195" y="2986"/>
                  </a:lnTo>
                  <a:lnTo>
                    <a:pt x="195" y="3020"/>
                  </a:lnTo>
                  <a:lnTo>
                    <a:pt x="195" y="3055"/>
                  </a:lnTo>
                  <a:lnTo>
                    <a:pt x="191" y="3087"/>
                  </a:lnTo>
                  <a:lnTo>
                    <a:pt x="189" y="3118"/>
                  </a:lnTo>
                  <a:lnTo>
                    <a:pt x="187" y="3146"/>
                  </a:lnTo>
                  <a:lnTo>
                    <a:pt x="184" y="3140"/>
                  </a:lnTo>
                  <a:lnTo>
                    <a:pt x="176" y="3127"/>
                  </a:lnTo>
                  <a:lnTo>
                    <a:pt x="167" y="3107"/>
                  </a:lnTo>
                  <a:lnTo>
                    <a:pt x="156" y="3082"/>
                  </a:lnTo>
                  <a:lnTo>
                    <a:pt x="144" y="3053"/>
                  </a:lnTo>
                  <a:lnTo>
                    <a:pt x="131" y="3020"/>
                  </a:lnTo>
                  <a:lnTo>
                    <a:pt x="120" y="2986"/>
                  </a:lnTo>
                  <a:lnTo>
                    <a:pt x="120" y="2944"/>
                  </a:lnTo>
                  <a:lnTo>
                    <a:pt x="120" y="2904"/>
                  </a:lnTo>
                  <a:lnTo>
                    <a:pt x="120" y="2857"/>
                  </a:lnTo>
                  <a:lnTo>
                    <a:pt x="120" y="2800"/>
                  </a:lnTo>
                  <a:close/>
                  <a:moveTo>
                    <a:pt x="116" y="2386"/>
                  </a:moveTo>
                  <a:lnTo>
                    <a:pt x="124" y="2386"/>
                  </a:lnTo>
                  <a:lnTo>
                    <a:pt x="151" y="2407"/>
                  </a:lnTo>
                  <a:lnTo>
                    <a:pt x="176" y="2427"/>
                  </a:lnTo>
                  <a:lnTo>
                    <a:pt x="196" y="2449"/>
                  </a:lnTo>
                  <a:lnTo>
                    <a:pt x="195" y="2520"/>
                  </a:lnTo>
                  <a:lnTo>
                    <a:pt x="193" y="2593"/>
                  </a:lnTo>
                  <a:lnTo>
                    <a:pt x="193" y="2666"/>
                  </a:lnTo>
                  <a:lnTo>
                    <a:pt x="189" y="2664"/>
                  </a:lnTo>
                  <a:lnTo>
                    <a:pt x="185" y="2662"/>
                  </a:lnTo>
                  <a:lnTo>
                    <a:pt x="182" y="2658"/>
                  </a:lnTo>
                  <a:lnTo>
                    <a:pt x="178" y="2655"/>
                  </a:lnTo>
                  <a:lnTo>
                    <a:pt x="175" y="2653"/>
                  </a:lnTo>
                  <a:lnTo>
                    <a:pt x="171" y="2649"/>
                  </a:lnTo>
                  <a:lnTo>
                    <a:pt x="167" y="2649"/>
                  </a:lnTo>
                  <a:lnTo>
                    <a:pt x="151" y="2637"/>
                  </a:lnTo>
                  <a:lnTo>
                    <a:pt x="136" y="2626"/>
                  </a:lnTo>
                  <a:lnTo>
                    <a:pt x="120" y="2613"/>
                  </a:lnTo>
                  <a:lnTo>
                    <a:pt x="116" y="2386"/>
                  </a:lnTo>
                  <a:close/>
                  <a:moveTo>
                    <a:pt x="113" y="1866"/>
                  </a:moveTo>
                  <a:lnTo>
                    <a:pt x="156" y="1884"/>
                  </a:lnTo>
                  <a:lnTo>
                    <a:pt x="200" y="1902"/>
                  </a:lnTo>
                  <a:lnTo>
                    <a:pt x="200" y="1931"/>
                  </a:lnTo>
                  <a:lnTo>
                    <a:pt x="200" y="1971"/>
                  </a:lnTo>
                  <a:lnTo>
                    <a:pt x="202" y="2018"/>
                  </a:lnTo>
                  <a:lnTo>
                    <a:pt x="200" y="2067"/>
                  </a:lnTo>
                  <a:lnTo>
                    <a:pt x="200" y="2118"/>
                  </a:lnTo>
                  <a:lnTo>
                    <a:pt x="200" y="2169"/>
                  </a:lnTo>
                  <a:lnTo>
                    <a:pt x="198" y="2215"/>
                  </a:lnTo>
                  <a:lnTo>
                    <a:pt x="196" y="2253"/>
                  </a:lnTo>
                  <a:lnTo>
                    <a:pt x="169" y="2233"/>
                  </a:lnTo>
                  <a:lnTo>
                    <a:pt x="138" y="2213"/>
                  </a:lnTo>
                  <a:lnTo>
                    <a:pt x="113" y="2193"/>
                  </a:lnTo>
                  <a:lnTo>
                    <a:pt x="113" y="2029"/>
                  </a:lnTo>
                  <a:lnTo>
                    <a:pt x="113" y="1866"/>
                  </a:lnTo>
                  <a:close/>
                  <a:moveTo>
                    <a:pt x="104" y="1357"/>
                  </a:moveTo>
                  <a:lnTo>
                    <a:pt x="207" y="1362"/>
                  </a:lnTo>
                  <a:lnTo>
                    <a:pt x="204" y="1709"/>
                  </a:lnTo>
                  <a:lnTo>
                    <a:pt x="180" y="1706"/>
                  </a:lnTo>
                  <a:lnTo>
                    <a:pt x="160" y="1700"/>
                  </a:lnTo>
                  <a:lnTo>
                    <a:pt x="144" y="1693"/>
                  </a:lnTo>
                  <a:lnTo>
                    <a:pt x="127" y="1684"/>
                  </a:lnTo>
                  <a:lnTo>
                    <a:pt x="107" y="1677"/>
                  </a:lnTo>
                  <a:lnTo>
                    <a:pt x="104" y="1357"/>
                  </a:lnTo>
                  <a:close/>
                  <a:moveTo>
                    <a:pt x="156" y="0"/>
                  </a:moveTo>
                  <a:lnTo>
                    <a:pt x="193" y="7"/>
                  </a:lnTo>
                  <a:lnTo>
                    <a:pt x="224" y="20"/>
                  </a:lnTo>
                  <a:lnTo>
                    <a:pt x="251" y="38"/>
                  </a:lnTo>
                  <a:lnTo>
                    <a:pt x="271" y="62"/>
                  </a:lnTo>
                  <a:lnTo>
                    <a:pt x="287" y="89"/>
                  </a:lnTo>
                  <a:lnTo>
                    <a:pt x="296" y="120"/>
                  </a:lnTo>
                  <a:lnTo>
                    <a:pt x="300" y="153"/>
                  </a:lnTo>
                  <a:lnTo>
                    <a:pt x="298" y="173"/>
                  </a:lnTo>
                  <a:lnTo>
                    <a:pt x="289" y="197"/>
                  </a:lnTo>
                  <a:lnTo>
                    <a:pt x="276" y="220"/>
                  </a:lnTo>
                  <a:lnTo>
                    <a:pt x="260" y="242"/>
                  </a:lnTo>
                  <a:lnTo>
                    <a:pt x="244" y="260"/>
                  </a:lnTo>
                  <a:lnTo>
                    <a:pt x="224" y="273"/>
                  </a:lnTo>
                  <a:lnTo>
                    <a:pt x="222" y="377"/>
                  </a:lnTo>
                  <a:lnTo>
                    <a:pt x="222" y="471"/>
                  </a:lnTo>
                  <a:lnTo>
                    <a:pt x="220" y="557"/>
                  </a:lnTo>
                  <a:lnTo>
                    <a:pt x="218" y="640"/>
                  </a:lnTo>
                  <a:lnTo>
                    <a:pt x="218" y="718"/>
                  </a:lnTo>
                  <a:lnTo>
                    <a:pt x="216" y="798"/>
                  </a:lnTo>
                  <a:lnTo>
                    <a:pt x="216" y="880"/>
                  </a:lnTo>
                  <a:lnTo>
                    <a:pt x="215" y="967"/>
                  </a:lnTo>
                  <a:lnTo>
                    <a:pt x="213" y="1062"/>
                  </a:lnTo>
                  <a:lnTo>
                    <a:pt x="213" y="1166"/>
                  </a:lnTo>
                  <a:lnTo>
                    <a:pt x="100" y="1153"/>
                  </a:lnTo>
                  <a:lnTo>
                    <a:pt x="98" y="1051"/>
                  </a:lnTo>
                  <a:lnTo>
                    <a:pt x="96" y="958"/>
                  </a:lnTo>
                  <a:lnTo>
                    <a:pt x="95" y="873"/>
                  </a:lnTo>
                  <a:lnTo>
                    <a:pt x="93" y="793"/>
                  </a:lnTo>
                  <a:lnTo>
                    <a:pt x="87" y="637"/>
                  </a:lnTo>
                  <a:lnTo>
                    <a:pt x="85" y="557"/>
                  </a:lnTo>
                  <a:lnTo>
                    <a:pt x="84" y="471"/>
                  </a:lnTo>
                  <a:lnTo>
                    <a:pt x="82" y="380"/>
                  </a:lnTo>
                  <a:lnTo>
                    <a:pt x="80" y="277"/>
                  </a:lnTo>
                  <a:lnTo>
                    <a:pt x="53" y="258"/>
                  </a:lnTo>
                  <a:lnTo>
                    <a:pt x="31" y="237"/>
                  </a:lnTo>
                  <a:lnTo>
                    <a:pt x="16" y="211"/>
                  </a:lnTo>
                  <a:lnTo>
                    <a:pt x="5" y="184"/>
                  </a:lnTo>
                  <a:lnTo>
                    <a:pt x="0" y="155"/>
                  </a:lnTo>
                  <a:lnTo>
                    <a:pt x="0" y="127"/>
                  </a:lnTo>
                  <a:lnTo>
                    <a:pt x="7" y="98"/>
                  </a:lnTo>
                  <a:lnTo>
                    <a:pt x="18" y="73"/>
                  </a:lnTo>
                  <a:lnTo>
                    <a:pt x="35" y="49"/>
                  </a:lnTo>
                  <a:lnTo>
                    <a:pt x="56" y="29"/>
                  </a:lnTo>
                  <a:lnTo>
                    <a:pt x="85" y="15"/>
                  </a:lnTo>
                  <a:lnTo>
                    <a:pt x="118" y="4"/>
                  </a:lnTo>
                  <a:lnTo>
                    <a:pt x="1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</p:grpSp>
      <p:sp>
        <p:nvSpPr>
          <p:cNvPr id="82" name="Freeform 36">
            <a:extLst>
              <a:ext uri="{FF2B5EF4-FFF2-40B4-BE49-F238E27FC236}">
                <a16:creationId xmlns:a16="http://schemas.microsoft.com/office/drawing/2014/main" id="{53AEA272-E1AB-4A1F-8B1D-81183DA05032}"/>
              </a:ext>
            </a:extLst>
          </p:cNvPr>
          <p:cNvSpPr>
            <a:spLocks noEditPoints="1"/>
          </p:cNvSpPr>
          <p:nvPr/>
        </p:nvSpPr>
        <p:spPr bwMode="auto">
          <a:xfrm>
            <a:off x="9588015" y="5517559"/>
            <a:ext cx="312769" cy="337229"/>
          </a:xfrm>
          <a:custGeom>
            <a:avLst/>
            <a:gdLst>
              <a:gd name="T0" fmla="*/ 1409 w 3363"/>
              <a:gd name="T1" fmla="*/ 1886 h 3626"/>
              <a:gd name="T2" fmla="*/ 1554 w 3363"/>
              <a:gd name="T3" fmla="*/ 2044 h 3626"/>
              <a:gd name="T4" fmla="*/ 972 w 3363"/>
              <a:gd name="T5" fmla="*/ 2917 h 3626"/>
              <a:gd name="T6" fmla="*/ 852 w 3363"/>
              <a:gd name="T7" fmla="*/ 3126 h 3626"/>
              <a:gd name="T8" fmla="*/ 820 w 3363"/>
              <a:gd name="T9" fmla="*/ 3247 h 3626"/>
              <a:gd name="T10" fmla="*/ 836 w 3363"/>
              <a:gd name="T11" fmla="*/ 3317 h 3626"/>
              <a:gd name="T12" fmla="*/ 850 w 3363"/>
              <a:gd name="T13" fmla="*/ 3389 h 3626"/>
              <a:gd name="T14" fmla="*/ 829 w 3363"/>
              <a:gd name="T15" fmla="*/ 3475 h 3626"/>
              <a:gd name="T16" fmla="*/ 761 w 3363"/>
              <a:gd name="T17" fmla="*/ 3557 h 3626"/>
              <a:gd name="T18" fmla="*/ 656 w 3363"/>
              <a:gd name="T19" fmla="*/ 3607 h 3626"/>
              <a:gd name="T20" fmla="*/ 538 w 3363"/>
              <a:gd name="T21" fmla="*/ 3626 h 3626"/>
              <a:gd name="T22" fmla="*/ 436 w 3363"/>
              <a:gd name="T23" fmla="*/ 3602 h 3626"/>
              <a:gd name="T24" fmla="*/ 374 w 3363"/>
              <a:gd name="T25" fmla="*/ 3520 h 3626"/>
              <a:gd name="T26" fmla="*/ 358 w 3363"/>
              <a:gd name="T27" fmla="*/ 3413 h 3626"/>
              <a:gd name="T28" fmla="*/ 361 w 3363"/>
              <a:gd name="T29" fmla="*/ 3322 h 3626"/>
              <a:gd name="T30" fmla="*/ 338 w 3363"/>
              <a:gd name="T31" fmla="*/ 3238 h 3626"/>
              <a:gd name="T32" fmla="*/ 278 w 3363"/>
              <a:gd name="T33" fmla="*/ 3184 h 3626"/>
              <a:gd name="T34" fmla="*/ 198 w 3363"/>
              <a:gd name="T35" fmla="*/ 3138 h 3626"/>
              <a:gd name="T36" fmla="*/ 112 w 3363"/>
              <a:gd name="T37" fmla="*/ 3095 h 3626"/>
              <a:gd name="T38" fmla="*/ 41 w 3363"/>
              <a:gd name="T39" fmla="*/ 3040 h 3626"/>
              <a:gd name="T40" fmla="*/ 1 w 3363"/>
              <a:gd name="T41" fmla="*/ 2964 h 3626"/>
              <a:gd name="T42" fmla="*/ 12 w 3363"/>
              <a:gd name="T43" fmla="*/ 2855 h 3626"/>
              <a:gd name="T44" fmla="*/ 74 w 3363"/>
              <a:gd name="T45" fmla="*/ 2747 h 3626"/>
              <a:gd name="T46" fmla="*/ 170 w 3363"/>
              <a:gd name="T47" fmla="*/ 2702 h 3626"/>
              <a:gd name="T48" fmla="*/ 289 w 3363"/>
              <a:gd name="T49" fmla="*/ 2684 h 3626"/>
              <a:gd name="T50" fmla="*/ 412 w 3363"/>
              <a:gd name="T51" fmla="*/ 2660 h 3626"/>
              <a:gd name="T52" fmla="*/ 585 w 3363"/>
              <a:gd name="T53" fmla="*/ 2573 h 3626"/>
              <a:gd name="T54" fmla="*/ 760 w 3363"/>
              <a:gd name="T55" fmla="*/ 2437 h 3626"/>
              <a:gd name="T56" fmla="*/ 941 w 3363"/>
              <a:gd name="T57" fmla="*/ 2282 h 3626"/>
              <a:gd name="T58" fmla="*/ 1136 w 3363"/>
              <a:gd name="T59" fmla="*/ 2066 h 3626"/>
              <a:gd name="T60" fmla="*/ 1316 w 3363"/>
              <a:gd name="T61" fmla="*/ 1831 h 3626"/>
              <a:gd name="T62" fmla="*/ 2690 w 3363"/>
              <a:gd name="T63" fmla="*/ 9 h 3626"/>
              <a:gd name="T64" fmla="*/ 2761 w 3363"/>
              <a:gd name="T65" fmla="*/ 57 h 3626"/>
              <a:gd name="T66" fmla="*/ 2796 w 3363"/>
              <a:gd name="T67" fmla="*/ 138 h 3626"/>
              <a:gd name="T68" fmla="*/ 2814 w 3363"/>
              <a:gd name="T69" fmla="*/ 249 h 3626"/>
              <a:gd name="T70" fmla="*/ 2905 w 3363"/>
              <a:gd name="T71" fmla="*/ 282 h 3626"/>
              <a:gd name="T72" fmla="*/ 2990 w 3363"/>
              <a:gd name="T73" fmla="*/ 238 h 3626"/>
              <a:gd name="T74" fmla="*/ 3081 w 3363"/>
              <a:gd name="T75" fmla="*/ 184 h 3626"/>
              <a:gd name="T76" fmla="*/ 3200 w 3363"/>
              <a:gd name="T77" fmla="*/ 189 h 3626"/>
              <a:gd name="T78" fmla="*/ 3296 w 3363"/>
              <a:gd name="T79" fmla="*/ 255 h 3626"/>
              <a:gd name="T80" fmla="*/ 3354 w 3363"/>
              <a:gd name="T81" fmla="*/ 366 h 3626"/>
              <a:gd name="T82" fmla="*/ 3356 w 3363"/>
              <a:gd name="T83" fmla="*/ 526 h 3626"/>
              <a:gd name="T84" fmla="*/ 3301 w 3363"/>
              <a:gd name="T85" fmla="*/ 624 h 3626"/>
              <a:gd name="T86" fmla="*/ 3205 w 3363"/>
              <a:gd name="T87" fmla="*/ 680 h 3626"/>
              <a:gd name="T88" fmla="*/ 3094 w 3363"/>
              <a:gd name="T89" fmla="*/ 689 h 3626"/>
              <a:gd name="T90" fmla="*/ 2994 w 3363"/>
              <a:gd name="T91" fmla="*/ 644 h 3626"/>
              <a:gd name="T92" fmla="*/ 2883 w 3363"/>
              <a:gd name="T93" fmla="*/ 575 h 3626"/>
              <a:gd name="T94" fmla="*/ 2712 w 3363"/>
              <a:gd name="T95" fmla="*/ 607 h 3626"/>
              <a:gd name="T96" fmla="*/ 2570 w 3363"/>
              <a:gd name="T97" fmla="*/ 695 h 3626"/>
              <a:gd name="T98" fmla="*/ 2454 w 3363"/>
              <a:gd name="T99" fmla="*/ 815 h 3626"/>
              <a:gd name="T100" fmla="*/ 2354 w 3363"/>
              <a:gd name="T101" fmla="*/ 949 h 3626"/>
              <a:gd name="T102" fmla="*/ 2267 w 3363"/>
              <a:gd name="T103" fmla="*/ 1073 h 3626"/>
              <a:gd name="T104" fmla="*/ 1698 w 3363"/>
              <a:gd name="T105" fmla="*/ 1762 h 3626"/>
              <a:gd name="T106" fmla="*/ 1465 w 3363"/>
              <a:gd name="T107" fmla="*/ 1769 h 3626"/>
              <a:gd name="T108" fmla="*/ 1625 w 3363"/>
              <a:gd name="T109" fmla="*/ 1426 h 3626"/>
              <a:gd name="T110" fmla="*/ 1823 w 3363"/>
              <a:gd name="T111" fmla="*/ 1177 h 3626"/>
              <a:gd name="T112" fmla="*/ 2390 w 3363"/>
              <a:gd name="T113" fmla="*/ 369 h 3626"/>
              <a:gd name="T114" fmla="*/ 2416 w 3363"/>
              <a:gd name="T115" fmla="*/ 304 h 3626"/>
              <a:gd name="T116" fmla="*/ 2405 w 3363"/>
              <a:gd name="T117" fmla="*/ 231 h 3626"/>
              <a:gd name="T118" fmla="*/ 2400 w 3363"/>
              <a:gd name="T119" fmla="*/ 157 h 3626"/>
              <a:gd name="T120" fmla="*/ 2440 w 3363"/>
              <a:gd name="T121" fmla="*/ 82 h 3626"/>
              <a:gd name="T122" fmla="*/ 2610 w 3363"/>
              <a:gd name="T123" fmla="*/ 0 h 36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363" h="3626">
                <a:moveTo>
                  <a:pt x="1316" y="1831"/>
                </a:moveTo>
                <a:lnTo>
                  <a:pt x="1345" y="1926"/>
                </a:lnTo>
                <a:lnTo>
                  <a:pt x="1409" y="1886"/>
                </a:lnTo>
                <a:lnTo>
                  <a:pt x="1429" y="1946"/>
                </a:lnTo>
                <a:lnTo>
                  <a:pt x="1552" y="1929"/>
                </a:lnTo>
                <a:lnTo>
                  <a:pt x="1554" y="2044"/>
                </a:lnTo>
                <a:lnTo>
                  <a:pt x="1283" y="2446"/>
                </a:lnTo>
                <a:lnTo>
                  <a:pt x="1012" y="2853"/>
                </a:lnTo>
                <a:lnTo>
                  <a:pt x="972" y="2917"/>
                </a:lnTo>
                <a:lnTo>
                  <a:pt x="929" y="2984"/>
                </a:lnTo>
                <a:lnTo>
                  <a:pt x="887" y="3053"/>
                </a:lnTo>
                <a:lnTo>
                  <a:pt x="852" y="3126"/>
                </a:lnTo>
                <a:lnTo>
                  <a:pt x="825" y="3197"/>
                </a:lnTo>
                <a:lnTo>
                  <a:pt x="820" y="3224"/>
                </a:lnTo>
                <a:lnTo>
                  <a:pt x="820" y="3247"/>
                </a:lnTo>
                <a:lnTo>
                  <a:pt x="823" y="3271"/>
                </a:lnTo>
                <a:lnTo>
                  <a:pt x="829" y="3295"/>
                </a:lnTo>
                <a:lnTo>
                  <a:pt x="836" y="3317"/>
                </a:lnTo>
                <a:lnTo>
                  <a:pt x="841" y="3340"/>
                </a:lnTo>
                <a:lnTo>
                  <a:pt x="847" y="3364"/>
                </a:lnTo>
                <a:lnTo>
                  <a:pt x="850" y="3389"/>
                </a:lnTo>
                <a:lnTo>
                  <a:pt x="849" y="3415"/>
                </a:lnTo>
                <a:lnTo>
                  <a:pt x="841" y="3444"/>
                </a:lnTo>
                <a:lnTo>
                  <a:pt x="829" y="3475"/>
                </a:lnTo>
                <a:lnTo>
                  <a:pt x="809" y="3509"/>
                </a:lnTo>
                <a:lnTo>
                  <a:pt x="789" y="3533"/>
                </a:lnTo>
                <a:lnTo>
                  <a:pt x="761" y="3557"/>
                </a:lnTo>
                <a:lnTo>
                  <a:pt x="729" y="3577"/>
                </a:lnTo>
                <a:lnTo>
                  <a:pt x="694" y="3593"/>
                </a:lnTo>
                <a:lnTo>
                  <a:pt x="656" y="3607"/>
                </a:lnTo>
                <a:lnTo>
                  <a:pt x="616" y="3617"/>
                </a:lnTo>
                <a:lnTo>
                  <a:pt x="576" y="3624"/>
                </a:lnTo>
                <a:lnTo>
                  <a:pt x="538" y="3626"/>
                </a:lnTo>
                <a:lnTo>
                  <a:pt x="501" y="3622"/>
                </a:lnTo>
                <a:lnTo>
                  <a:pt x="467" y="3615"/>
                </a:lnTo>
                <a:lnTo>
                  <a:pt x="436" y="3602"/>
                </a:lnTo>
                <a:lnTo>
                  <a:pt x="412" y="3586"/>
                </a:lnTo>
                <a:lnTo>
                  <a:pt x="392" y="3560"/>
                </a:lnTo>
                <a:lnTo>
                  <a:pt x="374" y="3520"/>
                </a:lnTo>
                <a:lnTo>
                  <a:pt x="363" y="3482"/>
                </a:lnTo>
                <a:lnTo>
                  <a:pt x="358" y="3446"/>
                </a:lnTo>
                <a:lnTo>
                  <a:pt x="358" y="3413"/>
                </a:lnTo>
                <a:lnTo>
                  <a:pt x="358" y="3382"/>
                </a:lnTo>
                <a:lnTo>
                  <a:pt x="361" y="3351"/>
                </a:lnTo>
                <a:lnTo>
                  <a:pt x="361" y="3322"/>
                </a:lnTo>
                <a:lnTo>
                  <a:pt x="358" y="3291"/>
                </a:lnTo>
                <a:lnTo>
                  <a:pt x="349" y="3262"/>
                </a:lnTo>
                <a:lnTo>
                  <a:pt x="338" y="3238"/>
                </a:lnTo>
                <a:lnTo>
                  <a:pt x="321" y="3218"/>
                </a:lnTo>
                <a:lnTo>
                  <a:pt x="301" y="3200"/>
                </a:lnTo>
                <a:lnTo>
                  <a:pt x="278" y="3184"/>
                </a:lnTo>
                <a:lnTo>
                  <a:pt x="252" y="3167"/>
                </a:lnTo>
                <a:lnTo>
                  <a:pt x="225" y="3153"/>
                </a:lnTo>
                <a:lnTo>
                  <a:pt x="198" y="3138"/>
                </a:lnTo>
                <a:lnTo>
                  <a:pt x="169" y="3126"/>
                </a:lnTo>
                <a:lnTo>
                  <a:pt x="140" y="3111"/>
                </a:lnTo>
                <a:lnTo>
                  <a:pt x="112" y="3095"/>
                </a:lnTo>
                <a:lnTo>
                  <a:pt x="87" y="3078"/>
                </a:lnTo>
                <a:lnTo>
                  <a:pt x="61" y="3060"/>
                </a:lnTo>
                <a:lnTo>
                  <a:pt x="41" y="3040"/>
                </a:lnTo>
                <a:lnTo>
                  <a:pt x="23" y="3017"/>
                </a:lnTo>
                <a:lnTo>
                  <a:pt x="10" y="2991"/>
                </a:lnTo>
                <a:lnTo>
                  <a:pt x="1" y="2964"/>
                </a:lnTo>
                <a:lnTo>
                  <a:pt x="0" y="2931"/>
                </a:lnTo>
                <a:lnTo>
                  <a:pt x="1" y="2895"/>
                </a:lnTo>
                <a:lnTo>
                  <a:pt x="12" y="2855"/>
                </a:lnTo>
                <a:lnTo>
                  <a:pt x="29" y="2809"/>
                </a:lnTo>
                <a:lnTo>
                  <a:pt x="49" y="2775"/>
                </a:lnTo>
                <a:lnTo>
                  <a:pt x="74" y="2747"/>
                </a:lnTo>
                <a:lnTo>
                  <a:pt x="101" y="2727"/>
                </a:lnTo>
                <a:lnTo>
                  <a:pt x="134" y="2713"/>
                </a:lnTo>
                <a:lnTo>
                  <a:pt x="170" y="2702"/>
                </a:lnTo>
                <a:lnTo>
                  <a:pt x="209" y="2695"/>
                </a:lnTo>
                <a:lnTo>
                  <a:pt x="247" y="2689"/>
                </a:lnTo>
                <a:lnTo>
                  <a:pt x="289" y="2684"/>
                </a:lnTo>
                <a:lnTo>
                  <a:pt x="330" y="2678"/>
                </a:lnTo>
                <a:lnTo>
                  <a:pt x="372" y="2671"/>
                </a:lnTo>
                <a:lnTo>
                  <a:pt x="412" y="2660"/>
                </a:lnTo>
                <a:lnTo>
                  <a:pt x="469" y="2640"/>
                </a:lnTo>
                <a:lnTo>
                  <a:pt x="527" y="2609"/>
                </a:lnTo>
                <a:lnTo>
                  <a:pt x="585" y="2573"/>
                </a:lnTo>
                <a:lnTo>
                  <a:pt x="643" y="2529"/>
                </a:lnTo>
                <a:lnTo>
                  <a:pt x="701" y="2484"/>
                </a:lnTo>
                <a:lnTo>
                  <a:pt x="760" y="2437"/>
                </a:lnTo>
                <a:lnTo>
                  <a:pt x="816" y="2389"/>
                </a:lnTo>
                <a:lnTo>
                  <a:pt x="869" y="2346"/>
                </a:lnTo>
                <a:lnTo>
                  <a:pt x="941" y="2282"/>
                </a:lnTo>
                <a:lnTo>
                  <a:pt x="1009" y="2215"/>
                </a:lnTo>
                <a:lnTo>
                  <a:pt x="1074" y="2142"/>
                </a:lnTo>
                <a:lnTo>
                  <a:pt x="1136" y="2066"/>
                </a:lnTo>
                <a:lnTo>
                  <a:pt x="1196" y="1989"/>
                </a:lnTo>
                <a:lnTo>
                  <a:pt x="1252" y="1913"/>
                </a:lnTo>
                <a:lnTo>
                  <a:pt x="1316" y="1831"/>
                </a:lnTo>
                <a:close/>
                <a:moveTo>
                  <a:pt x="2610" y="0"/>
                </a:moveTo>
                <a:lnTo>
                  <a:pt x="2654" y="2"/>
                </a:lnTo>
                <a:lnTo>
                  <a:pt x="2690" y="9"/>
                </a:lnTo>
                <a:lnTo>
                  <a:pt x="2720" y="20"/>
                </a:lnTo>
                <a:lnTo>
                  <a:pt x="2743" y="37"/>
                </a:lnTo>
                <a:lnTo>
                  <a:pt x="2761" y="57"/>
                </a:lnTo>
                <a:lnTo>
                  <a:pt x="2776" y="80"/>
                </a:lnTo>
                <a:lnTo>
                  <a:pt x="2787" y="107"/>
                </a:lnTo>
                <a:lnTo>
                  <a:pt x="2796" y="138"/>
                </a:lnTo>
                <a:lnTo>
                  <a:pt x="2803" y="173"/>
                </a:lnTo>
                <a:lnTo>
                  <a:pt x="2809" y="209"/>
                </a:lnTo>
                <a:lnTo>
                  <a:pt x="2814" y="249"/>
                </a:lnTo>
                <a:lnTo>
                  <a:pt x="2841" y="266"/>
                </a:lnTo>
                <a:lnTo>
                  <a:pt x="2872" y="278"/>
                </a:lnTo>
                <a:lnTo>
                  <a:pt x="2905" y="282"/>
                </a:lnTo>
                <a:lnTo>
                  <a:pt x="2940" y="278"/>
                </a:lnTo>
                <a:lnTo>
                  <a:pt x="2976" y="266"/>
                </a:lnTo>
                <a:lnTo>
                  <a:pt x="2990" y="238"/>
                </a:lnTo>
                <a:lnTo>
                  <a:pt x="3016" y="215"/>
                </a:lnTo>
                <a:lnTo>
                  <a:pt x="3047" y="197"/>
                </a:lnTo>
                <a:lnTo>
                  <a:pt x="3081" y="184"/>
                </a:lnTo>
                <a:lnTo>
                  <a:pt x="3120" y="177"/>
                </a:lnTo>
                <a:lnTo>
                  <a:pt x="3160" y="178"/>
                </a:lnTo>
                <a:lnTo>
                  <a:pt x="3200" y="189"/>
                </a:lnTo>
                <a:lnTo>
                  <a:pt x="3234" y="206"/>
                </a:lnTo>
                <a:lnTo>
                  <a:pt x="3267" y="227"/>
                </a:lnTo>
                <a:lnTo>
                  <a:pt x="3296" y="255"/>
                </a:lnTo>
                <a:lnTo>
                  <a:pt x="3320" y="287"/>
                </a:lnTo>
                <a:lnTo>
                  <a:pt x="3340" y="324"/>
                </a:lnTo>
                <a:lnTo>
                  <a:pt x="3354" y="366"/>
                </a:lnTo>
                <a:lnTo>
                  <a:pt x="3361" y="415"/>
                </a:lnTo>
                <a:lnTo>
                  <a:pt x="3363" y="467"/>
                </a:lnTo>
                <a:lnTo>
                  <a:pt x="3356" y="526"/>
                </a:lnTo>
                <a:lnTo>
                  <a:pt x="3343" y="562"/>
                </a:lnTo>
                <a:lnTo>
                  <a:pt x="3325" y="597"/>
                </a:lnTo>
                <a:lnTo>
                  <a:pt x="3301" y="624"/>
                </a:lnTo>
                <a:lnTo>
                  <a:pt x="3272" y="647"/>
                </a:lnTo>
                <a:lnTo>
                  <a:pt x="3241" y="667"/>
                </a:lnTo>
                <a:lnTo>
                  <a:pt x="3205" y="680"/>
                </a:lnTo>
                <a:lnTo>
                  <a:pt x="3169" y="689"/>
                </a:lnTo>
                <a:lnTo>
                  <a:pt x="3132" y="693"/>
                </a:lnTo>
                <a:lnTo>
                  <a:pt x="3094" y="689"/>
                </a:lnTo>
                <a:lnTo>
                  <a:pt x="3058" y="680"/>
                </a:lnTo>
                <a:lnTo>
                  <a:pt x="3025" y="666"/>
                </a:lnTo>
                <a:lnTo>
                  <a:pt x="2994" y="644"/>
                </a:lnTo>
                <a:lnTo>
                  <a:pt x="2969" y="617"/>
                </a:lnTo>
                <a:lnTo>
                  <a:pt x="2947" y="582"/>
                </a:lnTo>
                <a:lnTo>
                  <a:pt x="2883" y="575"/>
                </a:lnTo>
                <a:lnTo>
                  <a:pt x="2821" y="578"/>
                </a:lnTo>
                <a:lnTo>
                  <a:pt x="2765" y="589"/>
                </a:lnTo>
                <a:lnTo>
                  <a:pt x="2712" y="607"/>
                </a:lnTo>
                <a:lnTo>
                  <a:pt x="2661" y="631"/>
                </a:lnTo>
                <a:lnTo>
                  <a:pt x="2614" y="660"/>
                </a:lnTo>
                <a:lnTo>
                  <a:pt x="2570" y="695"/>
                </a:lnTo>
                <a:lnTo>
                  <a:pt x="2529" y="731"/>
                </a:lnTo>
                <a:lnTo>
                  <a:pt x="2490" y="773"/>
                </a:lnTo>
                <a:lnTo>
                  <a:pt x="2454" y="815"/>
                </a:lnTo>
                <a:lnTo>
                  <a:pt x="2420" y="858"/>
                </a:lnTo>
                <a:lnTo>
                  <a:pt x="2385" y="904"/>
                </a:lnTo>
                <a:lnTo>
                  <a:pt x="2354" y="949"/>
                </a:lnTo>
                <a:lnTo>
                  <a:pt x="2325" y="993"/>
                </a:lnTo>
                <a:lnTo>
                  <a:pt x="2296" y="1035"/>
                </a:lnTo>
                <a:lnTo>
                  <a:pt x="2267" y="1073"/>
                </a:lnTo>
                <a:lnTo>
                  <a:pt x="2060" y="1326"/>
                </a:lnTo>
                <a:lnTo>
                  <a:pt x="1692" y="1844"/>
                </a:lnTo>
                <a:lnTo>
                  <a:pt x="1698" y="1762"/>
                </a:lnTo>
                <a:lnTo>
                  <a:pt x="1565" y="1793"/>
                </a:lnTo>
                <a:lnTo>
                  <a:pt x="1541" y="1713"/>
                </a:lnTo>
                <a:lnTo>
                  <a:pt x="1465" y="1769"/>
                </a:lnTo>
                <a:lnTo>
                  <a:pt x="1441" y="1669"/>
                </a:lnTo>
                <a:lnTo>
                  <a:pt x="1534" y="1549"/>
                </a:lnTo>
                <a:lnTo>
                  <a:pt x="1625" y="1426"/>
                </a:lnTo>
                <a:lnTo>
                  <a:pt x="1689" y="1338"/>
                </a:lnTo>
                <a:lnTo>
                  <a:pt x="1756" y="1257"/>
                </a:lnTo>
                <a:lnTo>
                  <a:pt x="1823" y="1177"/>
                </a:lnTo>
                <a:lnTo>
                  <a:pt x="1890" y="1093"/>
                </a:lnTo>
                <a:lnTo>
                  <a:pt x="2183" y="689"/>
                </a:lnTo>
                <a:lnTo>
                  <a:pt x="2390" y="369"/>
                </a:lnTo>
                <a:lnTo>
                  <a:pt x="2405" y="349"/>
                </a:lnTo>
                <a:lnTo>
                  <a:pt x="2412" y="327"/>
                </a:lnTo>
                <a:lnTo>
                  <a:pt x="2416" y="304"/>
                </a:lnTo>
                <a:lnTo>
                  <a:pt x="2414" y="280"/>
                </a:lnTo>
                <a:lnTo>
                  <a:pt x="2410" y="257"/>
                </a:lnTo>
                <a:lnTo>
                  <a:pt x="2405" y="231"/>
                </a:lnTo>
                <a:lnTo>
                  <a:pt x="2401" y="207"/>
                </a:lnTo>
                <a:lnTo>
                  <a:pt x="2400" y="182"/>
                </a:lnTo>
                <a:lnTo>
                  <a:pt x="2400" y="157"/>
                </a:lnTo>
                <a:lnTo>
                  <a:pt x="2407" y="131"/>
                </a:lnTo>
                <a:lnTo>
                  <a:pt x="2420" y="106"/>
                </a:lnTo>
                <a:lnTo>
                  <a:pt x="2440" y="82"/>
                </a:lnTo>
                <a:lnTo>
                  <a:pt x="2470" y="57"/>
                </a:lnTo>
                <a:lnTo>
                  <a:pt x="2510" y="33"/>
                </a:lnTo>
                <a:lnTo>
                  <a:pt x="2610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83" name="Oval 19">
            <a:extLst>
              <a:ext uri="{FF2B5EF4-FFF2-40B4-BE49-F238E27FC236}">
                <a16:creationId xmlns:a16="http://schemas.microsoft.com/office/drawing/2014/main" id="{E9CFB870-AA76-4AE8-9464-C4E5358CCF13}"/>
              </a:ext>
            </a:extLst>
          </p:cNvPr>
          <p:cNvSpPr/>
          <p:nvPr/>
        </p:nvSpPr>
        <p:spPr>
          <a:xfrm rot="7840081">
            <a:off x="7388589" y="357113"/>
            <a:ext cx="302849" cy="258340"/>
          </a:xfrm>
          <a:custGeom>
            <a:avLst/>
            <a:gdLst/>
            <a:ahLst/>
            <a:cxnLst/>
            <a:rect l="l" t="t" r="r" b="b"/>
            <a:pathLst>
              <a:path w="4290840" h="3660228">
                <a:moveTo>
                  <a:pt x="2325835" y="1430901"/>
                </a:moveTo>
                <a:cubicBezTo>
                  <a:pt x="2336670" y="1441414"/>
                  <a:pt x="2351639" y="1447919"/>
                  <a:pt x="2368172" y="1447919"/>
                </a:cubicBezTo>
                <a:cubicBezTo>
                  <a:pt x="2401241" y="1447919"/>
                  <a:pt x="2428048" y="1421905"/>
                  <a:pt x="2428048" y="1389815"/>
                </a:cubicBezTo>
                <a:lnTo>
                  <a:pt x="2428048" y="290423"/>
                </a:lnTo>
                <a:cubicBezTo>
                  <a:pt x="2428048" y="258334"/>
                  <a:pt x="2401241" y="232319"/>
                  <a:pt x="2368173" y="232320"/>
                </a:cubicBezTo>
                <a:cubicBezTo>
                  <a:pt x="2335105" y="232319"/>
                  <a:pt x="2308298" y="258334"/>
                  <a:pt x="2308298" y="290424"/>
                </a:cubicBezTo>
                <a:lnTo>
                  <a:pt x="2308298" y="1389814"/>
                </a:lnTo>
                <a:cubicBezTo>
                  <a:pt x="2308297" y="1405860"/>
                  <a:pt x="2314999" y="1420385"/>
                  <a:pt x="2325835" y="1430901"/>
                </a:cubicBezTo>
                <a:close/>
                <a:moveTo>
                  <a:pt x="1712446" y="1346642"/>
                </a:moveTo>
                <a:cubicBezTo>
                  <a:pt x="1591450" y="1204364"/>
                  <a:pt x="1518764" y="1021961"/>
                  <a:pt x="1518764" y="823084"/>
                </a:cubicBezTo>
                <a:cubicBezTo>
                  <a:pt x="1518764" y="368507"/>
                  <a:pt x="1898505" y="1"/>
                  <a:pt x="2366939" y="0"/>
                </a:cubicBezTo>
                <a:cubicBezTo>
                  <a:pt x="2835373" y="1"/>
                  <a:pt x="3215115" y="368508"/>
                  <a:pt x="3215114" y="823084"/>
                </a:cubicBezTo>
                <a:cubicBezTo>
                  <a:pt x="3215114" y="1277660"/>
                  <a:pt x="2835373" y="1646168"/>
                  <a:pt x="2366939" y="1646167"/>
                </a:cubicBezTo>
                <a:cubicBezTo>
                  <a:pt x="2132723" y="1646167"/>
                  <a:pt x="1920679" y="1554040"/>
                  <a:pt x="1767189" y="1405093"/>
                </a:cubicBezTo>
                <a:cubicBezTo>
                  <a:pt x="1748003" y="1386474"/>
                  <a:pt x="1729732" y="1366968"/>
                  <a:pt x="1712446" y="1346642"/>
                </a:cubicBezTo>
                <a:close/>
                <a:moveTo>
                  <a:pt x="2442785" y="3276067"/>
                </a:moveTo>
                <a:cubicBezTo>
                  <a:pt x="2452539" y="3288725"/>
                  <a:pt x="2467121" y="3297661"/>
                  <a:pt x="2484220" y="3299876"/>
                </a:cubicBezTo>
                <a:lnTo>
                  <a:pt x="3567493" y="3440235"/>
                </a:lnTo>
                <a:cubicBezTo>
                  <a:pt x="3601691" y="3444665"/>
                  <a:pt x="3633005" y="3420535"/>
                  <a:pt x="3637436" y="3386337"/>
                </a:cubicBezTo>
                <a:lnTo>
                  <a:pt x="3638507" y="3378082"/>
                </a:lnTo>
                <a:cubicBezTo>
                  <a:pt x="3642938" y="3343884"/>
                  <a:pt x="3618808" y="3312570"/>
                  <a:pt x="3584610" y="3308139"/>
                </a:cubicBezTo>
                <a:cubicBezTo>
                  <a:pt x="3223518" y="3261353"/>
                  <a:pt x="2862428" y="3214566"/>
                  <a:pt x="2501336" y="3167780"/>
                </a:cubicBezTo>
                <a:cubicBezTo>
                  <a:pt x="2467138" y="3163349"/>
                  <a:pt x="2435824" y="3187479"/>
                  <a:pt x="2431392" y="3221677"/>
                </a:cubicBezTo>
                <a:lnTo>
                  <a:pt x="2430323" y="3229933"/>
                </a:lnTo>
                <a:cubicBezTo>
                  <a:pt x="2428107" y="3247032"/>
                  <a:pt x="2433032" y="3263410"/>
                  <a:pt x="2442785" y="3276067"/>
                </a:cubicBezTo>
                <a:close/>
                <a:moveTo>
                  <a:pt x="2077965" y="3502921"/>
                </a:moveTo>
                <a:cubicBezTo>
                  <a:pt x="2211151" y="3366898"/>
                  <a:pt x="2317658" y="3113548"/>
                  <a:pt x="2352262" y="2815726"/>
                </a:cubicBezTo>
                <a:cubicBezTo>
                  <a:pt x="2386865" y="2517903"/>
                  <a:pt x="2341165" y="2247898"/>
                  <a:pt x="2242534" y="2086510"/>
                </a:cubicBezTo>
                <a:lnTo>
                  <a:pt x="3638641" y="2239266"/>
                </a:lnTo>
                <a:cubicBezTo>
                  <a:pt x="4041695" y="2283368"/>
                  <a:pt x="4331596" y="2636192"/>
                  <a:pt x="4286150" y="3027324"/>
                </a:cubicBezTo>
                <a:cubicBezTo>
                  <a:pt x="4240705" y="3418455"/>
                  <a:pt x="3877125" y="3699778"/>
                  <a:pt x="3474071" y="3655676"/>
                </a:cubicBezTo>
                <a:close/>
                <a:moveTo>
                  <a:pt x="554154" y="3094005"/>
                </a:moveTo>
                <a:cubicBezTo>
                  <a:pt x="563899" y="3106651"/>
                  <a:pt x="578469" y="3115580"/>
                  <a:pt x="595552" y="3117793"/>
                </a:cubicBezTo>
                <a:lnTo>
                  <a:pt x="1844342" y="3279597"/>
                </a:lnTo>
                <a:cubicBezTo>
                  <a:pt x="1878509" y="3284024"/>
                  <a:pt x="1909796" y="3259914"/>
                  <a:pt x="1914223" y="3225747"/>
                </a:cubicBezTo>
                <a:lnTo>
                  <a:pt x="1915292" y="3217498"/>
                </a:lnTo>
                <a:cubicBezTo>
                  <a:pt x="1919719" y="3183330"/>
                  <a:pt x="1895610" y="3152043"/>
                  <a:pt x="1861442" y="3147616"/>
                </a:cubicBezTo>
                <a:lnTo>
                  <a:pt x="612653" y="2985812"/>
                </a:lnTo>
                <a:cubicBezTo>
                  <a:pt x="578485" y="2981385"/>
                  <a:pt x="547198" y="3005495"/>
                  <a:pt x="542771" y="3039662"/>
                </a:cubicBezTo>
                <a:lnTo>
                  <a:pt x="541702" y="3047911"/>
                </a:lnTo>
                <a:cubicBezTo>
                  <a:pt x="539489" y="3064995"/>
                  <a:pt x="544409" y="3081359"/>
                  <a:pt x="554154" y="3094005"/>
                </a:cubicBezTo>
                <a:close/>
                <a:moveTo>
                  <a:pt x="160256" y="3083028"/>
                </a:moveTo>
                <a:cubicBezTo>
                  <a:pt x="43080" y="2940417"/>
                  <a:pt x="-18033" y="2754428"/>
                  <a:pt x="4690" y="2558864"/>
                </a:cubicBezTo>
                <a:cubicBezTo>
                  <a:pt x="50134" y="2167732"/>
                  <a:pt x="413715" y="1886409"/>
                  <a:pt x="816769" y="1930509"/>
                </a:cubicBezTo>
                <a:lnTo>
                  <a:pt x="2159669" y="2077444"/>
                </a:lnTo>
                <a:cubicBezTo>
                  <a:pt x="2252567" y="2248534"/>
                  <a:pt x="2291731" y="2517583"/>
                  <a:pt x="2258286" y="2805444"/>
                </a:cubicBezTo>
                <a:cubicBezTo>
                  <a:pt x="2224840" y="3093304"/>
                  <a:pt x="2124922" y="3347135"/>
                  <a:pt x="1995098" y="3493855"/>
                </a:cubicBezTo>
                <a:lnTo>
                  <a:pt x="652198" y="3346920"/>
                </a:lnTo>
                <a:cubicBezTo>
                  <a:pt x="450671" y="3324868"/>
                  <a:pt x="277431" y="3225638"/>
                  <a:pt x="160256" y="3083028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latin typeface="Arial" pitchFamily="34" charset="0"/>
              <a:cs typeface="Arial" pitchFamily="34" charset="0"/>
            </a:endParaRPr>
          </a:p>
        </p:txBody>
      </p:sp>
      <p:sp>
        <p:nvSpPr>
          <p:cNvPr id="84" name="Oval 12287">
            <a:extLst>
              <a:ext uri="{FF2B5EF4-FFF2-40B4-BE49-F238E27FC236}">
                <a16:creationId xmlns:a16="http://schemas.microsoft.com/office/drawing/2014/main" id="{8EFC90EE-3658-4F22-A7BE-48F713FF92C1}"/>
              </a:ext>
            </a:extLst>
          </p:cNvPr>
          <p:cNvSpPr/>
          <p:nvPr/>
        </p:nvSpPr>
        <p:spPr>
          <a:xfrm>
            <a:off x="7463557" y="5108094"/>
            <a:ext cx="325368" cy="324174"/>
          </a:xfrm>
          <a:custGeom>
            <a:avLst/>
            <a:gdLst/>
            <a:ahLst/>
            <a:cxnLst/>
            <a:rect l="l" t="t" r="r" b="b"/>
            <a:pathLst>
              <a:path w="3960440" h="3945921">
                <a:moveTo>
                  <a:pt x="1598844" y="0"/>
                </a:moveTo>
                <a:cubicBezTo>
                  <a:pt x="1857342" y="0"/>
                  <a:pt x="2066896" y="209554"/>
                  <a:pt x="2066896" y="468052"/>
                </a:cubicBezTo>
                <a:cubicBezTo>
                  <a:pt x="2066896" y="646802"/>
                  <a:pt x="1966694" y="802149"/>
                  <a:pt x="1818364" y="879058"/>
                </a:cubicBezTo>
                <a:lnTo>
                  <a:pt x="1965948" y="1429850"/>
                </a:lnTo>
                <a:cubicBezTo>
                  <a:pt x="2234183" y="1439289"/>
                  <a:pt x="2449559" y="1654793"/>
                  <a:pt x="2458766" y="1923094"/>
                </a:cubicBezTo>
                <a:lnTo>
                  <a:pt x="3052787" y="2082261"/>
                </a:lnTo>
                <a:cubicBezTo>
                  <a:pt x="3115207" y="1899813"/>
                  <a:pt x="3288586" y="1769556"/>
                  <a:pt x="3492388" y="1769556"/>
                </a:cubicBezTo>
                <a:cubicBezTo>
                  <a:pt x="3750886" y="1769556"/>
                  <a:pt x="3960440" y="1979110"/>
                  <a:pt x="3960440" y="2237608"/>
                </a:cubicBezTo>
                <a:cubicBezTo>
                  <a:pt x="3960440" y="2496106"/>
                  <a:pt x="3750886" y="2705660"/>
                  <a:pt x="3492388" y="2705660"/>
                </a:cubicBezTo>
                <a:cubicBezTo>
                  <a:pt x="3255123" y="2705660"/>
                  <a:pt x="3059091" y="2529117"/>
                  <a:pt x="3030620" y="2299941"/>
                </a:cubicBezTo>
                <a:lnTo>
                  <a:pt x="2422827" y="2137084"/>
                </a:lnTo>
                <a:cubicBezTo>
                  <a:pt x="2374914" y="2257246"/>
                  <a:pt x="2282973" y="2354960"/>
                  <a:pt x="2166800" y="2410258"/>
                </a:cubicBezTo>
                <a:lnTo>
                  <a:pt x="2329067" y="3015847"/>
                </a:lnTo>
                <a:cubicBezTo>
                  <a:pt x="2559464" y="3043136"/>
                  <a:pt x="2737303" y="3239734"/>
                  <a:pt x="2737303" y="3477869"/>
                </a:cubicBezTo>
                <a:cubicBezTo>
                  <a:pt x="2737303" y="3736367"/>
                  <a:pt x="2527749" y="3945921"/>
                  <a:pt x="2269251" y="3945921"/>
                </a:cubicBezTo>
                <a:cubicBezTo>
                  <a:pt x="2010753" y="3945921"/>
                  <a:pt x="1801199" y="3736367"/>
                  <a:pt x="1801199" y="3477869"/>
                </a:cubicBezTo>
                <a:cubicBezTo>
                  <a:pt x="1801199" y="3274904"/>
                  <a:pt x="1930388" y="3102113"/>
                  <a:pt x="2111643" y="3038969"/>
                </a:cubicBezTo>
                <a:lnTo>
                  <a:pt x="1956503" y="2459980"/>
                </a:lnTo>
                <a:cubicBezTo>
                  <a:pt x="1952432" y="2460875"/>
                  <a:pt x="1948330" y="2460923"/>
                  <a:pt x="1944216" y="2460923"/>
                </a:cubicBezTo>
                <a:cubicBezTo>
                  <a:pt x="1742647" y="2460923"/>
                  <a:pt x="1568040" y="2345487"/>
                  <a:pt x="1484865" y="2176122"/>
                </a:cubicBezTo>
                <a:lnTo>
                  <a:pt x="930415" y="2324686"/>
                </a:lnTo>
                <a:cubicBezTo>
                  <a:pt x="904712" y="2556716"/>
                  <a:pt x="707355" y="2736304"/>
                  <a:pt x="468052" y="2736304"/>
                </a:cubicBezTo>
                <a:cubicBezTo>
                  <a:pt x="209554" y="2736304"/>
                  <a:pt x="0" y="2526750"/>
                  <a:pt x="0" y="2268252"/>
                </a:cubicBezTo>
                <a:cubicBezTo>
                  <a:pt x="0" y="2009754"/>
                  <a:pt x="209554" y="1800200"/>
                  <a:pt x="468052" y="1800200"/>
                </a:cubicBezTo>
                <a:cubicBezTo>
                  <a:pt x="669892" y="1800200"/>
                  <a:pt x="841893" y="1927961"/>
                  <a:pt x="906009" y="2107606"/>
                </a:cubicBezTo>
                <a:lnTo>
                  <a:pt x="1429897" y="1967231"/>
                </a:lnTo>
                <a:cubicBezTo>
                  <a:pt x="1427753" y="1959679"/>
                  <a:pt x="1427584" y="1952005"/>
                  <a:pt x="1427584" y="1944291"/>
                </a:cubicBezTo>
                <a:cubicBezTo>
                  <a:pt x="1427584" y="1727054"/>
                  <a:pt x="1561663" y="1541133"/>
                  <a:pt x="1751891" y="1465536"/>
                </a:cubicBezTo>
                <a:lnTo>
                  <a:pt x="1609736" y="935006"/>
                </a:lnTo>
                <a:cubicBezTo>
                  <a:pt x="1606130" y="936062"/>
                  <a:pt x="1602492" y="936104"/>
                  <a:pt x="1598844" y="936104"/>
                </a:cubicBezTo>
                <a:cubicBezTo>
                  <a:pt x="1340346" y="936104"/>
                  <a:pt x="1130792" y="726550"/>
                  <a:pt x="1130792" y="468052"/>
                </a:cubicBezTo>
                <a:cubicBezTo>
                  <a:pt x="1130792" y="209554"/>
                  <a:pt x="1340346" y="0"/>
                  <a:pt x="1598844" y="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85" name="Parallelogram 8">
            <a:extLst>
              <a:ext uri="{FF2B5EF4-FFF2-40B4-BE49-F238E27FC236}">
                <a16:creationId xmlns:a16="http://schemas.microsoft.com/office/drawing/2014/main" id="{BAC9D37A-D27E-48E7-B544-EDF7E1F1AFFA}"/>
              </a:ext>
            </a:extLst>
          </p:cNvPr>
          <p:cNvSpPr/>
          <p:nvPr/>
        </p:nvSpPr>
        <p:spPr>
          <a:xfrm>
            <a:off x="11361206" y="6256765"/>
            <a:ext cx="315238" cy="192287"/>
          </a:xfrm>
          <a:custGeom>
            <a:avLst/>
            <a:gdLst/>
            <a:ahLst/>
            <a:cxnLst/>
            <a:rect l="l" t="t" r="r" b="b"/>
            <a:pathLst>
              <a:path w="3990895" h="3087182">
                <a:moveTo>
                  <a:pt x="1740403" y="2573711"/>
                </a:moveTo>
                <a:cubicBezTo>
                  <a:pt x="1526257" y="2580937"/>
                  <a:pt x="1290256" y="2583516"/>
                  <a:pt x="1065139" y="2579843"/>
                </a:cubicBezTo>
                <a:lnTo>
                  <a:pt x="1065139" y="2871158"/>
                </a:lnTo>
                <a:lnTo>
                  <a:pt x="1740403" y="2871158"/>
                </a:lnTo>
                <a:close/>
                <a:moveTo>
                  <a:pt x="3583963" y="1148535"/>
                </a:moveTo>
                <a:cubicBezTo>
                  <a:pt x="3442121" y="1148535"/>
                  <a:pt x="3324432" y="1262284"/>
                  <a:pt x="3303071" y="1411513"/>
                </a:cubicBezTo>
                <a:lnTo>
                  <a:pt x="3604802" y="1436594"/>
                </a:lnTo>
                <a:cubicBezTo>
                  <a:pt x="3607651" y="1483680"/>
                  <a:pt x="3627953" y="1483631"/>
                  <a:pt x="3630802" y="1530717"/>
                </a:cubicBezTo>
                <a:lnTo>
                  <a:pt x="3339635" y="1623071"/>
                </a:lnTo>
                <a:cubicBezTo>
                  <a:pt x="3388511" y="1715368"/>
                  <a:pt x="3479714" y="1776813"/>
                  <a:pt x="3583963" y="1776813"/>
                </a:cubicBezTo>
                <a:cubicBezTo>
                  <a:pt x="3741685" y="1776813"/>
                  <a:pt x="3869544" y="1636168"/>
                  <a:pt x="3869544" y="1462674"/>
                </a:cubicBezTo>
                <a:cubicBezTo>
                  <a:pt x="3869544" y="1289180"/>
                  <a:pt x="3741685" y="1148535"/>
                  <a:pt x="3583963" y="1148535"/>
                </a:cubicBezTo>
                <a:close/>
                <a:moveTo>
                  <a:pt x="1942038" y="765538"/>
                </a:moveTo>
                <a:cubicBezTo>
                  <a:pt x="1858825" y="765538"/>
                  <a:pt x="1791368" y="832995"/>
                  <a:pt x="1791368" y="916208"/>
                </a:cubicBezTo>
                <a:lnTo>
                  <a:pt x="1791368" y="1175206"/>
                </a:lnTo>
                <a:lnTo>
                  <a:pt x="1596655" y="1175206"/>
                </a:lnTo>
                <a:cubicBezTo>
                  <a:pt x="1505121" y="1175206"/>
                  <a:pt x="1430918" y="1249409"/>
                  <a:pt x="1430918" y="1340943"/>
                </a:cubicBezTo>
                <a:lnTo>
                  <a:pt x="1430918" y="1369861"/>
                </a:lnTo>
                <a:cubicBezTo>
                  <a:pt x="1430918" y="1461395"/>
                  <a:pt x="1505121" y="1535598"/>
                  <a:pt x="1596655" y="1535598"/>
                </a:cubicBezTo>
                <a:lnTo>
                  <a:pt x="1791368" y="1535598"/>
                </a:lnTo>
                <a:lnTo>
                  <a:pt x="1791368" y="1768249"/>
                </a:lnTo>
                <a:cubicBezTo>
                  <a:pt x="1791368" y="1851462"/>
                  <a:pt x="1858825" y="1918919"/>
                  <a:pt x="1942038" y="1918919"/>
                </a:cubicBezTo>
                <a:lnTo>
                  <a:pt x="1968327" y="1918919"/>
                </a:lnTo>
                <a:cubicBezTo>
                  <a:pt x="2051540" y="1918919"/>
                  <a:pt x="2118997" y="1851462"/>
                  <a:pt x="2118997" y="1768249"/>
                </a:cubicBezTo>
                <a:lnTo>
                  <a:pt x="2118997" y="1535598"/>
                </a:lnTo>
                <a:lnTo>
                  <a:pt x="2313709" y="1535598"/>
                </a:lnTo>
                <a:cubicBezTo>
                  <a:pt x="2377432" y="1535598"/>
                  <a:pt x="2432756" y="1499636"/>
                  <a:pt x="2458635" y="1445923"/>
                </a:cubicBezTo>
                <a:lnTo>
                  <a:pt x="2460889" y="1424521"/>
                </a:lnTo>
                <a:lnTo>
                  <a:pt x="2465213" y="1420689"/>
                </a:lnTo>
                <a:lnTo>
                  <a:pt x="2471533" y="1306607"/>
                </a:lnTo>
                <a:cubicBezTo>
                  <a:pt x="2459663" y="1231205"/>
                  <a:pt x="2393226" y="1175206"/>
                  <a:pt x="2313709" y="1175206"/>
                </a:cubicBezTo>
                <a:lnTo>
                  <a:pt x="2118997" y="1175206"/>
                </a:lnTo>
                <a:lnTo>
                  <a:pt x="2118997" y="916208"/>
                </a:lnTo>
                <a:cubicBezTo>
                  <a:pt x="2118997" y="832995"/>
                  <a:pt x="2051540" y="765538"/>
                  <a:pt x="1968327" y="765538"/>
                </a:cubicBezTo>
                <a:close/>
                <a:moveTo>
                  <a:pt x="1226605" y="630723"/>
                </a:moveTo>
                <a:cubicBezTo>
                  <a:pt x="838390" y="598973"/>
                  <a:pt x="590161" y="1384786"/>
                  <a:pt x="585832" y="1535598"/>
                </a:cubicBezTo>
                <a:lnTo>
                  <a:pt x="1226028" y="1522898"/>
                </a:lnTo>
                <a:cubicBezTo>
                  <a:pt x="1226221" y="1225506"/>
                  <a:pt x="1226412" y="928115"/>
                  <a:pt x="1226605" y="630723"/>
                </a:cubicBezTo>
                <a:close/>
                <a:moveTo>
                  <a:pt x="1740403" y="0"/>
                </a:moveTo>
                <a:lnTo>
                  <a:pt x="1871327" y="0"/>
                </a:lnTo>
                <a:lnTo>
                  <a:pt x="1871327" y="90089"/>
                </a:lnTo>
                <a:lnTo>
                  <a:pt x="3425865" y="90089"/>
                </a:lnTo>
                <a:lnTo>
                  <a:pt x="3425865" y="270089"/>
                </a:lnTo>
                <a:lnTo>
                  <a:pt x="1871327" y="270089"/>
                </a:lnTo>
                <a:lnTo>
                  <a:pt x="1871327" y="427547"/>
                </a:lnTo>
                <a:cubicBezTo>
                  <a:pt x="2156809" y="438659"/>
                  <a:pt x="2415168" y="481953"/>
                  <a:pt x="2487431" y="551123"/>
                </a:cubicBezTo>
                <a:cubicBezTo>
                  <a:pt x="2638328" y="637553"/>
                  <a:pt x="2742817" y="987481"/>
                  <a:pt x="2780551" y="1368079"/>
                </a:cubicBezTo>
                <a:lnTo>
                  <a:pt x="3165273" y="1400059"/>
                </a:lnTo>
                <a:cubicBezTo>
                  <a:pt x="3190861" y="1176596"/>
                  <a:pt x="3364791" y="1004519"/>
                  <a:pt x="3575259" y="1004519"/>
                </a:cubicBezTo>
                <a:cubicBezTo>
                  <a:pt x="3804809" y="1004519"/>
                  <a:pt x="3990895" y="1209214"/>
                  <a:pt x="3990895" y="1461719"/>
                </a:cubicBezTo>
                <a:cubicBezTo>
                  <a:pt x="3990895" y="1714224"/>
                  <a:pt x="3804809" y="1918919"/>
                  <a:pt x="3575259" y="1918919"/>
                </a:cubicBezTo>
                <a:cubicBezTo>
                  <a:pt x="3412624" y="1918919"/>
                  <a:pt x="3271807" y="1816170"/>
                  <a:pt x="3205139" y="1665732"/>
                </a:cubicBezTo>
                <a:lnTo>
                  <a:pt x="2796520" y="1795340"/>
                </a:lnTo>
                <a:cubicBezTo>
                  <a:pt x="2783205" y="2186453"/>
                  <a:pt x="2688635" y="2514652"/>
                  <a:pt x="2490527" y="2506536"/>
                </a:cubicBezTo>
                <a:cubicBezTo>
                  <a:pt x="2438297" y="2531587"/>
                  <a:pt x="2205857" y="2554006"/>
                  <a:pt x="1904505" y="2567479"/>
                </a:cubicBezTo>
                <a:lnTo>
                  <a:pt x="1904505" y="2871158"/>
                </a:lnTo>
                <a:lnTo>
                  <a:pt x="2689643" y="2871158"/>
                </a:lnTo>
                <a:cubicBezTo>
                  <a:pt x="2749296" y="2871158"/>
                  <a:pt x="2797655" y="2919517"/>
                  <a:pt x="2797655" y="2979170"/>
                </a:cubicBezTo>
                <a:cubicBezTo>
                  <a:pt x="2797655" y="3038823"/>
                  <a:pt x="2749296" y="3087182"/>
                  <a:pt x="2689643" y="3087182"/>
                </a:cubicBezTo>
                <a:lnTo>
                  <a:pt x="457395" y="3087182"/>
                </a:lnTo>
                <a:lnTo>
                  <a:pt x="430555" y="3081994"/>
                </a:lnTo>
                <a:lnTo>
                  <a:pt x="427761" y="3087182"/>
                </a:lnTo>
                <a:lnTo>
                  <a:pt x="366119" y="3053981"/>
                </a:lnTo>
                <a:cubicBezTo>
                  <a:pt x="365594" y="3054050"/>
                  <a:pt x="365174" y="3053869"/>
                  <a:pt x="364754" y="3053685"/>
                </a:cubicBezTo>
                <a:lnTo>
                  <a:pt x="64754" y="2922467"/>
                </a:lnTo>
                <a:cubicBezTo>
                  <a:pt x="10101" y="2898562"/>
                  <a:pt x="-14826" y="2834876"/>
                  <a:pt x="9079" y="2780223"/>
                </a:cubicBezTo>
                <a:cubicBezTo>
                  <a:pt x="27008" y="2739232"/>
                  <a:pt x="67313" y="2714963"/>
                  <a:pt x="109402" y="2715476"/>
                </a:cubicBezTo>
                <a:cubicBezTo>
                  <a:pt x="123432" y="2715647"/>
                  <a:pt x="137660" y="2718571"/>
                  <a:pt x="151323" y="2724547"/>
                </a:cubicBezTo>
                <a:lnTo>
                  <a:pt x="439379" y="2850541"/>
                </a:lnTo>
                <a:lnTo>
                  <a:pt x="493513" y="2871158"/>
                </a:lnTo>
                <a:lnTo>
                  <a:pt x="921139" y="2871158"/>
                </a:lnTo>
                <a:lnTo>
                  <a:pt x="921139" y="2576699"/>
                </a:lnTo>
                <a:lnTo>
                  <a:pt x="936415" y="2576699"/>
                </a:lnTo>
                <a:cubicBezTo>
                  <a:pt x="497926" y="2565212"/>
                  <a:pt x="127915" y="2527380"/>
                  <a:pt x="86500" y="2449386"/>
                </a:cubicBezTo>
                <a:cubicBezTo>
                  <a:pt x="-44935" y="2322713"/>
                  <a:pt x="-80455" y="1751442"/>
                  <a:pt x="377076" y="1584573"/>
                </a:cubicBezTo>
                <a:cubicBezTo>
                  <a:pt x="427628" y="1274829"/>
                  <a:pt x="742960" y="651754"/>
                  <a:pt x="991911" y="524245"/>
                </a:cubicBezTo>
                <a:cubicBezTo>
                  <a:pt x="1112248" y="450334"/>
                  <a:pt x="1428043" y="418134"/>
                  <a:pt x="1740403" y="422848"/>
                </a:cubicBezTo>
                <a:lnTo>
                  <a:pt x="1740403" y="270089"/>
                </a:lnTo>
                <a:lnTo>
                  <a:pt x="185865" y="270089"/>
                </a:lnTo>
                <a:lnTo>
                  <a:pt x="185865" y="90089"/>
                </a:lnTo>
                <a:lnTo>
                  <a:pt x="1740403" y="90089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0CEC686-DE83-47EF-9322-BEEC95003710}"/>
              </a:ext>
            </a:extLst>
          </p:cNvPr>
          <p:cNvSpPr txBox="1"/>
          <p:nvPr/>
        </p:nvSpPr>
        <p:spPr>
          <a:xfrm>
            <a:off x="257452" y="2826596"/>
            <a:ext cx="501891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altLang="ko-KR" sz="4800" b="1" dirty="0">
                <a:solidFill>
                  <a:schemeClr val="bg1"/>
                </a:solidFill>
                <a:cs typeface="Arial" pitchFamily="34" charset="0"/>
              </a:rPr>
              <a:t>Implementation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5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7F7434-5DFB-463D-AD57-53EE48E4EF6A}"/>
              </a:ext>
            </a:extLst>
          </p:cNvPr>
          <p:cNvSpPr/>
          <p:nvPr/>
        </p:nvSpPr>
        <p:spPr>
          <a:xfrm>
            <a:off x="951796" y="4335724"/>
            <a:ext cx="2556000" cy="14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C5C83F-C5EF-4A00-AFC8-6B35411D0770}"/>
              </a:ext>
            </a:extLst>
          </p:cNvPr>
          <p:cNvSpPr txBox="1"/>
          <p:nvPr/>
        </p:nvSpPr>
        <p:spPr>
          <a:xfrm>
            <a:off x="923896" y="4537818"/>
            <a:ext cx="255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/>
                </a:solidFill>
                <a:cs typeface="Arial" pitchFamily="34" charset="0"/>
              </a:rPr>
              <a:t>Logistics Regression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55803D-EC1D-4CC0-AA96-5A5B4BA70D13}"/>
              </a:ext>
            </a:extLst>
          </p:cNvPr>
          <p:cNvSpPr txBox="1"/>
          <p:nvPr/>
        </p:nvSpPr>
        <p:spPr>
          <a:xfrm>
            <a:off x="890802" y="4876372"/>
            <a:ext cx="19211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Scaled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Modelling using resampling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Compared all the results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1204B6-4A41-4FFA-A5C6-85847E890B5D}"/>
              </a:ext>
            </a:extLst>
          </p:cNvPr>
          <p:cNvSpPr/>
          <p:nvPr/>
        </p:nvSpPr>
        <p:spPr>
          <a:xfrm>
            <a:off x="1064178" y="3617473"/>
            <a:ext cx="620627" cy="620627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0BC2F2-C137-45FF-A211-AAD516170D0F}"/>
              </a:ext>
            </a:extLst>
          </p:cNvPr>
          <p:cNvSpPr/>
          <p:nvPr/>
        </p:nvSpPr>
        <p:spPr>
          <a:xfrm>
            <a:off x="3541999" y="3753756"/>
            <a:ext cx="2556000" cy="144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EEFB68-FC44-4940-B95B-75F0960271B1}"/>
              </a:ext>
            </a:extLst>
          </p:cNvPr>
          <p:cNvSpPr txBox="1"/>
          <p:nvPr/>
        </p:nvSpPr>
        <p:spPr>
          <a:xfrm>
            <a:off x="3557041" y="3958512"/>
            <a:ext cx="2529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Decision Tree</a:t>
            </a:r>
            <a:endParaRPr lang="ko-KR" altLang="en-US" sz="1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A8D3D0-E010-423B-B1F8-8AD54E93DEA8}"/>
              </a:ext>
            </a:extLst>
          </p:cNvPr>
          <p:cNvSpPr txBox="1"/>
          <p:nvPr/>
        </p:nvSpPr>
        <p:spPr>
          <a:xfrm>
            <a:off x="3540313" y="4297066"/>
            <a:ext cx="19211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Modelling using resampled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Found the best hyperparameters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Modelled using best hyperparameter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Compared the results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CA27234-E5CC-48CF-A78F-C2EDFA157FEF}"/>
              </a:ext>
            </a:extLst>
          </p:cNvPr>
          <p:cNvSpPr/>
          <p:nvPr/>
        </p:nvSpPr>
        <p:spPr>
          <a:xfrm>
            <a:off x="3647160" y="3017603"/>
            <a:ext cx="620627" cy="620627"/>
          </a:xfrm>
          <a:prstGeom prst="ellipse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9E07B0-45A0-4886-BE30-B59DAE3D59BC}"/>
              </a:ext>
            </a:extLst>
          </p:cNvPr>
          <p:cNvSpPr/>
          <p:nvPr/>
        </p:nvSpPr>
        <p:spPr>
          <a:xfrm>
            <a:off x="6133311" y="3143865"/>
            <a:ext cx="2556000" cy="1440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1E18A8-36D1-4138-8446-FB89DC311B35}"/>
              </a:ext>
            </a:extLst>
          </p:cNvPr>
          <p:cNvSpPr txBox="1"/>
          <p:nvPr/>
        </p:nvSpPr>
        <p:spPr>
          <a:xfrm>
            <a:off x="6158627" y="3351284"/>
            <a:ext cx="25306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3"/>
                </a:solidFill>
                <a:cs typeface="Arial" pitchFamily="34" charset="0"/>
              </a:rPr>
              <a:t>Random Forest</a:t>
            </a:r>
            <a:endParaRPr lang="ko-KR" altLang="en-US" sz="1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603FA3-4130-42D1-86CF-E20926E76064}"/>
              </a:ext>
            </a:extLst>
          </p:cNvPr>
          <p:cNvSpPr txBox="1"/>
          <p:nvPr/>
        </p:nvSpPr>
        <p:spPr>
          <a:xfrm>
            <a:off x="6137097" y="3659893"/>
            <a:ext cx="19211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Modelling using resampled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Found the best hyperparameters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Modelled using best hyperparameter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Compared the results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A13DD56-2717-4EE9-A6E4-06A8173E99B8}"/>
              </a:ext>
            </a:extLst>
          </p:cNvPr>
          <p:cNvSpPr/>
          <p:nvPr/>
        </p:nvSpPr>
        <p:spPr>
          <a:xfrm flipV="1">
            <a:off x="6231030" y="2397760"/>
            <a:ext cx="620627" cy="620627"/>
          </a:xfrm>
          <a:prstGeom prst="ellipse">
            <a:avLst/>
          </a:prstGeom>
          <a:solidFill>
            <a:schemeClr val="accent3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1B8143-8709-4005-8E9F-64DF334314CF}"/>
              </a:ext>
            </a:extLst>
          </p:cNvPr>
          <p:cNvSpPr/>
          <p:nvPr/>
        </p:nvSpPr>
        <p:spPr>
          <a:xfrm>
            <a:off x="8725733" y="2528787"/>
            <a:ext cx="2556000" cy="1440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46FCD-3140-469E-BD7D-E28BFE12BDFE}"/>
              </a:ext>
            </a:extLst>
          </p:cNvPr>
          <p:cNvSpPr txBox="1"/>
          <p:nvPr/>
        </p:nvSpPr>
        <p:spPr>
          <a:xfrm>
            <a:off x="8694503" y="2724082"/>
            <a:ext cx="2587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4"/>
                </a:solidFill>
                <a:cs typeface="Arial" pitchFamily="34" charset="0"/>
              </a:rPr>
              <a:t>K-means Clustering</a:t>
            </a:r>
            <a:endParaRPr lang="ko-KR" altLang="en-US" sz="1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8D4BF9-4519-4804-9E8A-4B488B11785A}"/>
              </a:ext>
            </a:extLst>
          </p:cNvPr>
          <p:cNvSpPr txBox="1"/>
          <p:nvPr/>
        </p:nvSpPr>
        <p:spPr>
          <a:xfrm>
            <a:off x="8728409" y="3067038"/>
            <a:ext cx="19211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Missing value imputation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Defined new variables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Checked for centroid values to get the best clustering for different number of clusters</a:t>
            </a:r>
          </a:p>
          <a:p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2CA885B-5508-4831-B933-D4F5A5EC01F8}"/>
              </a:ext>
            </a:extLst>
          </p:cNvPr>
          <p:cNvSpPr/>
          <p:nvPr/>
        </p:nvSpPr>
        <p:spPr>
          <a:xfrm>
            <a:off x="8735546" y="1754510"/>
            <a:ext cx="620627" cy="620627"/>
          </a:xfrm>
          <a:prstGeom prst="ellipse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EA24F8-F6AB-4B82-9D2D-657B8F8EDED6}"/>
              </a:ext>
            </a:extLst>
          </p:cNvPr>
          <p:cNvGrpSpPr/>
          <p:nvPr/>
        </p:nvGrpSpPr>
        <p:grpSpPr>
          <a:xfrm>
            <a:off x="951796" y="977647"/>
            <a:ext cx="2675199" cy="2392526"/>
            <a:chOff x="634921" y="1725549"/>
            <a:chExt cx="2675199" cy="239252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54FFE22-A8E5-4D76-87E3-E4A1C0F26AFF}"/>
                </a:ext>
              </a:extLst>
            </p:cNvPr>
            <p:cNvSpPr txBox="1"/>
            <p:nvPr/>
          </p:nvSpPr>
          <p:spPr>
            <a:xfrm>
              <a:off x="634921" y="1994417"/>
              <a:ext cx="2352903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Checked for missing values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Imputed the missing values with appropriate techniques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Didn’t drop the any missing value columns and imputed them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Performed EDA to know about the nature of the data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Performed Chi-Squared test to find  the significant variables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B4AE52F-0465-42FD-A9D7-5A379BC97955}"/>
                </a:ext>
              </a:extLst>
            </p:cNvPr>
            <p:cNvSpPr txBox="1"/>
            <p:nvPr/>
          </p:nvSpPr>
          <p:spPr>
            <a:xfrm>
              <a:off x="634921" y="1725549"/>
              <a:ext cx="26751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Techniques used on Original Data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Parallelogram 15">
            <a:extLst>
              <a:ext uri="{FF2B5EF4-FFF2-40B4-BE49-F238E27FC236}">
                <a16:creationId xmlns:a16="http://schemas.microsoft.com/office/drawing/2014/main" id="{97F84A2D-3115-48EC-9C4D-0B607BAE6797}"/>
              </a:ext>
            </a:extLst>
          </p:cNvPr>
          <p:cNvSpPr/>
          <p:nvPr/>
        </p:nvSpPr>
        <p:spPr>
          <a:xfrm flipH="1">
            <a:off x="3816791" y="3169222"/>
            <a:ext cx="305624" cy="305624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ound Same Side Corner Rectangle 11">
            <a:extLst>
              <a:ext uri="{FF2B5EF4-FFF2-40B4-BE49-F238E27FC236}">
                <a16:creationId xmlns:a16="http://schemas.microsoft.com/office/drawing/2014/main" id="{1455DE9F-1D7F-4B43-8A47-BD3BBD73B4FA}"/>
              </a:ext>
            </a:extLst>
          </p:cNvPr>
          <p:cNvSpPr>
            <a:spLocks noChangeAspect="1"/>
          </p:cNvSpPr>
          <p:nvPr/>
        </p:nvSpPr>
        <p:spPr>
          <a:xfrm rot="9900000">
            <a:off x="8898210" y="1934086"/>
            <a:ext cx="334545" cy="284132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ounded Rectangle 7">
            <a:extLst>
              <a:ext uri="{FF2B5EF4-FFF2-40B4-BE49-F238E27FC236}">
                <a16:creationId xmlns:a16="http://schemas.microsoft.com/office/drawing/2014/main" id="{97BB261A-C54D-401A-AAEC-8D0E3A577CCE}"/>
              </a:ext>
            </a:extLst>
          </p:cNvPr>
          <p:cNvSpPr/>
          <p:nvPr/>
        </p:nvSpPr>
        <p:spPr>
          <a:xfrm>
            <a:off x="6405456" y="2558553"/>
            <a:ext cx="297522" cy="25675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Freeform 53">
            <a:extLst>
              <a:ext uri="{FF2B5EF4-FFF2-40B4-BE49-F238E27FC236}">
                <a16:creationId xmlns:a16="http://schemas.microsoft.com/office/drawing/2014/main" id="{F36B1096-EB4B-409F-9DB3-C706EFABD0FF}"/>
              </a:ext>
            </a:extLst>
          </p:cNvPr>
          <p:cNvSpPr/>
          <p:nvPr/>
        </p:nvSpPr>
        <p:spPr>
          <a:xfrm>
            <a:off x="1239154" y="3774689"/>
            <a:ext cx="323381" cy="331550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921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1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D93E68F4-9231-46E5-8F91-DDC322278475}"/>
              </a:ext>
            </a:extLst>
          </p:cNvPr>
          <p:cNvSpPr txBox="1"/>
          <p:nvPr/>
        </p:nvSpPr>
        <p:spPr>
          <a:xfrm>
            <a:off x="7648526" y="816034"/>
            <a:ext cx="339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Results</a:t>
            </a:r>
            <a:endParaRPr lang="en-US" altLang="ko-KR" sz="32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47" name="Oval 6">
            <a:extLst>
              <a:ext uri="{FF2B5EF4-FFF2-40B4-BE49-F238E27FC236}">
                <a16:creationId xmlns:a16="http://schemas.microsoft.com/office/drawing/2014/main" id="{755D3A07-BE70-448E-A530-6A8AB7207309}"/>
              </a:ext>
            </a:extLst>
          </p:cNvPr>
          <p:cNvSpPr/>
          <p:nvPr/>
        </p:nvSpPr>
        <p:spPr>
          <a:xfrm>
            <a:off x="6858414" y="2271928"/>
            <a:ext cx="576064" cy="57606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0DC7862-242A-439F-9274-72ED0635D277}"/>
              </a:ext>
            </a:extLst>
          </p:cNvPr>
          <p:cNvSpPr txBox="1"/>
          <p:nvPr/>
        </p:nvSpPr>
        <p:spPr>
          <a:xfrm>
            <a:off x="6858416" y="2919714"/>
            <a:ext cx="38531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Results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best results were observed only after consulting a doctor regarding the disease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When the Screening tests were considered as an independent variable for the prediction of Biopsy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 recall as high as 92% after cross validation and precision of 70% with an overall accuracy of 92% was obtained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K-means Clustering has also helped us to understand the behaviour of the data point and shows some interesting relations.</a:t>
            </a:r>
          </a:p>
        </p:txBody>
      </p:sp>
      <p:sp>
        <p:nvSpPr>
          <p:cNvPr id="56" name="Rectangle 9">
            <a:extLst>
              <a:ext uri="{FF2B5EF4-FFF2-40B4-BE49-F238E27FC236}">
                <a16:creationId xmlns:a16="http://schemas.microsoft.com/office/drawing/2014/main" id="{2EB29737-88B9-423E-801B-A48B14F732B1}"/>
              </a:ext>
            </a:extLst>
          </p:cNvPr>
          <p:cNvSpPr/>
          <p:nvPr/>
        </p:nvSpPr>
        <p:spPr>
          <a:xfrm>
            <a:off x="7001943" y="2417952"/>
            <a:ext cx="289009" cy="27053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1AAE877-7401-4DB4-A708-CE9968A54BF1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7" r="-25647"/>
          <a:stretch/>
        </p:blipFill>
        <p:spPr>
          <a:xfrm>
            <a:off x="0" y="0"/>
            <a:ext cx="7372802" cy="6858000"/>
          </a:xfrm>
        </p:spPr>
      </p:pic>
    </p:spTree>
    <p:extLst>
      <p:ext uri="{BB962C8B-B14F-4D97-AF65-F5344CB8AC3E}">
        <p14:creationId xmlns:p14="http://schemas.microsoft.com/office/powerpoint/2010/main" val="173780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l 25">
            <a:extLst>
              <a:ext uri="{FF2B5EF4-FFF2-40B4-BE49-F238E27FC236}">
                <a16:creationId xmlns:a16="http://schemas.microsoft.com/office/drawing/2014/main" id="{4B408256-FCBF-4EA2-B914-57E1E662731B}"/>
              </a:ext>
            </a:extLst>
          </p:cNvPr>
          <p:cNvSpPr>
            <a:spLocks noChangeAspect="1"/>
          </p:cNvSpPr>
          <p:nvPr/>
        </p:nvSpPr>
        <p:spPr>
          <a:xfrm>
            <a:off x="2035927" y="625140"/>
            <a:ext cx="489906" cy="490574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351F9F00-424E-4EFF-921E-F6635ABB7074}"/>
              </a:ext>
            </a:extLst>
          </p:cNvPr>
          <p:cNvSpPr>
            <a:spLocks noChangeAspect="1"/>
          </p:cNvSpPr>
          <p:nvPr/>
        </p:nvSpPr>
        <p:spPr>
          <a:xfrm>
            <a:off x="9736961" y="648580"/>
            <a:ext cx="443695" cy="44369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9E51D024-B75E-40DE-B7A0-3D0BEC92BC2F}"/>
              </a:ext>
            </a:extLst>
          </p:cNvPr>
          <p:cNvSpPr txBox="1">
            <a:spLocks/>
          </p:cNvSpPr>
          <p:nvPr/>
        </p:nvSpPr>
        <p:spPr>
          <a:xfrm>
            <a:off x="3165856" y="648580"/>
            <a:ext cx="5860288" cy="36004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Results</a:t>
            </a:r>
            <a:endParaRPr lang="ko-KR" altLang="en-US" sz="3600" b="1" dirty="0">
              <a:solidFill>
                <a:srgbClr val="22AAE4"/>
              </a:solidFill>
              <a:cs typeface="Arial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C84E8C-F8AD-4A36-BF44-44D5318596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207659" y="2012008"/>
            <a:ext cx="3373515" cy="36931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1187C4-CDB1-4A6F-B929-6CC10DD8DB2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74019" y="2100784"/>
            <a:ext cx="3278820" cy="369311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934202-4F1F-42A7-BAA8-8415D4C84A94}"/>
              </a:ext>
            </a:extLst>
          </p:cNvPr>
          <p:cNvSpPr txBox="1"/>
          <p:nvPr/>
        </p:nvSpPr>
        <p:spPr>
          <a:xfrm>
            <a:off x="1987602" y="1646233"/>
            <a:ext cx="29316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K-Means Clustering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002B79-409C-464E-92E3-9EE43179DC9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96000" y="1532613"/>
            <a:ext cx="6096000" cy="426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2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A546F8C-5144-41F4-A25C-EE4B70D0C25A}"/>
              </a:ext>
            </a:extLst>
          </p:cNvPr>
          <p:cNvSpPr/>
          <p:nvPr/>
        </p:nvSpPr>
        <p:spPr>
          <a:xfrm>
            <a:off x="3613637" y="0"/>
            <a:ext cx="8578363" cy="6858000"/>
          </a:xfrm>
          <a:custGeom>
            <a:avLst/>
            <a:gdLst>
              <a:gd name="connsiteX0" fmla="*/ 3173866 w 8630635"/>
              <a:gd name="connsiteY0" fmla="*/ 0 h 6858000"/>
              <a:gd name="connsiteX1" fmla="*/ 8630635 w 8630635"/>
              <a:gd name="connsiteY1" fmla="*/ 0 h 6858000"/>
              <a:gd name="connsiteX2" fmla="*/ 8630635 w 8630635"/>
              <a:gd name="connsiteY2" fmla="*/ 6858000 h 6858000"/>
              <a:gd name="connsiteX3" fmla="*/ 0 w 8630635"/>
              <a:gd name="connsiteY3" fmla="*/ 6858000 h 6858000"/>
              <a:gd name="connsiteX0" fmla="*/ 2958674 w 8630635"/>
              <a:gd name="connsiteY0" fmla="*/ 0 h 6858000"/>
              <a:gd name="connsiteX1" fmla="*/ 8630635 w 8630635"/>
              <a:gd name="connsiteY1" fmla="*/ 0 h 6858000"/>
              <a:gd name="connsiteX2" fmla="*/ 8630635 w 8630635"/>
              <a:gd name="connsiteY2" fmla="*/ 6858000 h 6858000"/>
              <a:gd name="connsiteX3" fmla="*/ 0 w 8630635"/>
              <a:gd name="connsiteY3" fmla="*/ 6858000 h 6858000"/>
              <a:gd name="connsiteX4" fmla="*/ 2958674 w 8630635"/>
              <a:gd name="connsiteY4" fmla="*/ 0 h 6858000"/>
              <a:gd name="connsiteX0" fmla="*/ 2872597 w 8630635"/>
              <a:gd name="connsiteY0" fmla="*/ 0 h 6858000"/>
              <a:gd name="connsiteX1" fmla="*/ 8630635 w 8630635"/>
              <a:gd name="connsiteY1" fmla="*/ 0 h 6858000"/>
              <a:gd name="connsiteX2" fmla="*/ 8630635 w 8630635"/>
              <a:gd name="connsiteY2" fmla="*/ 6858000 h 6858000"/>
              <a:gd name="connsiteX3" fmla="*/ 0 w 8630635"/>
              <a:gd name="connsiteY3" fmla="*/ 6858000 h 6858000"/>
              <a:gd name="connsiteX4" fmla="*/ 2872597 w 8630635"/>
              <a:gd name="connsiteY4" fmla="*/ 0 h 6858000"/>
              <a:gd name="connsiteX0" fmla="*/ 2640190 w 8398228"/>
              <a:gd name="connsiteY0" fmla="*/ 0 h 6858000"/>
              <a:gd name="connsiteX1" fmla="*/ 8398228 w 8398228"/>
              <a:gd name="connsiteY1" fmla="*/ 0 h 6858000"/>
              <a:gd name="connsiteX2" fmla="*/ 8398228 w 8398228"/>
              <a:gd name="connsiteY2" fmla="*/ 6858000 h 6858000"/>
              <a:gd name="connsiteX3" fmla="*/ 0 w 8398228"/>
              <a:gd name="connsiteY3" fmla="*/ 6849208 h 6858000"/>
              <a:gd name="connsiteX4" fmla="*/ 2640190 w 8398228"/>
              <a:gd name="connsiteY4" fmla="*/ 0 h 6858000"/>
              <a:gd name="connsiteX0" fmla="*/ 2640190 w 8398228"/>
              <a:gd name="connsiteY0" fmla="*/ 0 h 6858000"/>
              <a:gd name="connsiteX1" fmla="*/ 8398228 w 8398228"/>
              <a:gd name="connsiteY1" fmla="*/ 0 h 6858000"/>
              <a:gd name="connsiteX2" fmla="*/ 8398228 w 8398228"/>
              <a:gd name="connsiteY2" fmla="*/ 6858000 h 6858000"/>
              <a:gd name="connsiteX3" fmla="*/ 0 w 8398228"/>
              <a:gd name="connsiteY3" fmla="*/ 6849208 h 6858000"/>
              <a:gd name="connsiteX4" fmla="*/ 2640190 w 8398228"/>
              <a:gd name="connsiteY4" fmla="*/ 0 h 6858000"/>
              <a:gd name="connsiteX0" fmla="*/ 2640190 w 8398228"/>
              <a:gd name="connsiteY0" fmla="*/ 0 h 6858000"/>
              <a:gd name="connsiteX1" fmla="*/ 8398228 w 8398228"/>
              <a:gd name="connsiteY1" fmla="*/ 0 h 6858000"/>
              <a:gd name="connsiteX2" fmla="*/ 8398228 w 8398228"/>
              <a:gd name="connsiteY2" fmla="*/ 6858000 h 6858000"/>
              <a:gd name="connsiteX3" fmla="*/ 0 w 8398228"/>
              <a:gd name="connsiteY3" fmla="*/ 6849208 h 6858000"/>
              <a:gd name="connsiteX4" fmla="*/ 2640190 w 8398228"/>
              <a:gd name="connsiteY4" fmla="*/ 0 h 6858000"/>
              <a:gd name="connsiteX0" fmla="*/ 2640190 w 8398228"/>
              <a:gd name="connsiteY0" fmla="*/ 0 h 6858000"/>
              <a:gd name="connsiteX1" fmla="*/ 8398228 w 8398228"/>
              <a:gd name="connsiteY1" fmla="*/ 0 h 6858000"/>
              <a:gd name="connsiteX2" fmla="*/ 8398228 w 8398228"/>
              <a:gd name="connsiteY2" fmla="*/ 6858000 h 6858000"/>
              <a:gd name="connsiteX3" fmla="*/ 0 w 8398228"/>
              <a:gd name="connsiteY3" fmla="*/ 6849208 h 6858000"/>
              <a:gd name="connsiteX4" fmla="*/ 2640190 w 839822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98228" h="6858000">
                <a:moveTo>
                  <a:pt x="2640190" y="0"/>
                </a:moveTo>
                <a:lnTo>
                  <a:pt x="8398228" y="0"/>
                </a:lnTo>
                <a:lnTo>
                  <a:pt x="8398228" y="6858000"/>
                </a:lnTo>
                <a:lnTo>
                  <a:pt x="0" y="6849208"/>
                </a:lnTo>
                <a:cubicBezTo>
                  <a:pt x="894408" y="4475285"/>
                  <a:pt x="1676920" y="2479430"/>
                  <a:pt x="264019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3090339-C1AA-4975-90A5-A4953259C7E5}"/>
              </a:ext>
            </a:extLst>
          </p:cNvPr>
          <p:cNvSpPr/>
          <p:nvPr/>
        </p:nvSpPr>
        <p:spPr>
          <a:xfrm>
            <a:off x="9404797" y="3780415"/>
            <a:ext cx="1995678" cy="1995678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944F83B-3485-445F-86E9-57F8DCA1CC2B}"/>
              </a:ext>
            </a:extLst>
          </p:cNvPr>
          <p:cNvSpPr/>
          <p:nvPr/>
        </p:nvSpPr>
        <p:spPr>
          <a:xfrm>
            <a:off x="9404797" y="988299"/>
            <a:ext cx="1995678" cy="1995678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442CD5-E887-4BC0-A447-2C9BD87CCF6D}"/>
              </a:ext>
            </a:extLst>
          </p:cNvPr>
          <p:cNvSpPr txBox="1"/>
          <p:nvPr/>
        </p:nvSpPr>
        <p:spPr>
          <a:xfrm>
            <a:off x="6691783" y="90729"/>
            <a:ext cx="470869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Our </a:t>
            </a:r>
            <a:r>
              <a:rPr lang="en-US" altLang="ko-KR" sz="5400" dirty="0">
                <a:solidFill>
                  <a:schemeClr val="accent1"/>
                </a:solidFill>
                <a:latin typeface="+mj-lt"/>
                <a:cs typeface="Arial" pitchFamily="34" charset="0"/>
              </a:rPr>
              <a:t>Team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427D5F4-FE97-41E9-A2E1-D0241151FFF0}"/>
              </a:ext>
            </a:extLst>
          </p:cNvPr>
          <p:cNvSpPr/>
          <p:nvPr/>
        </p:nvSpPr>
        <p:spPr>
          <a:xfrm>
            <a:off x="6505534" y="988299"/>
            <a:ext cx="1995678" cy="1995678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8DAF5C0-51EF-40F9-A02B-31BF7822BCE5}"/>
              </a:ext>
            </a:extLst>
          </p:cNvPr>
          <p:cNvSpPr txBox="1">
            <a:spLocks/>
          </p:cNvSpPr>
          <p:nvPr/>
        </p:nvSpPr>
        <p:spPr>
          <a:xfrm>
            <a:off x="9525000" y="6003896"/>
            <a:ext cx="2088198" cy="37268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400" b="1" dirty="0">
                <a:latin typeface="Arial" pitchFamily="34" charset="0"/>
                <a:cs typeface="Arial" pitchFamily="34" charset="0"/>
              </a:rPr>
              <a:t>ROHIT KUMAR SINGH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96A59D2-DDD7-4C6E-ABB7-E3486AAA9BE9}"/>
              </a:ext>
            </a:extLst>
          </p:cNvPr>
          <p:cNvSpPr txBox="1">
            <a:spLocks/>
          </p:cNvSpPr>
          <p:nvPr/>
        </p:nvSpPr>
        <p:spPr>
          <a:xfrm>
            <a:off x="6610253" y="3181916"/>
            <a:ext cx="1811449" cy="37268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400" b="1" dirty="0">
                <a:latin typeface="Arial" pitchFamily="34" charset="0"/>
                <a:cs typeface="Arial" pitchFamily="34" charset="0"/>
              </a:rPr>
              <a:t>LAVANYA K 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43F05B2-F4D9-4754-97CC-CC7BAF6E8DEA}"/>
              </a:ext>
            </a:extLst>
          </p:cNvPr>
          <p:cNvSpPr txBox="1">
            <a:spLocks/>
          </p:cNvSpPr>
          <p:nvPr/>
        </p:nvSpPr>
        <p:spPr>
          <a:xfrm>
            <a:off x="9358536" y="3265363"/>
            <a:ext cx="2088199" cy="37268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400" b="1" dirty="0">
                <a:latin typeface="Arial" pitchFamily="34" charset="0"/>
                <a:cs typeface="Arial" pitchFamily="34" charset="0"/>
              </a:rPr>
              <a:t>SALMAN MOHAMMED</a:t>
            </a:r>
          </a:p>
        </p:txBody>
      </p:sp>
      <p:sp>
        <p:nvSpPr>
          <p:cNvPr id="20" name="Cross 43">
            <a:extLst>
              <a:ext uri="{FF2B5EF4-FFF2-40B4-BE49-F238E27FC236}">
                <a16:creationId xmlns:a16="http://schemas.microsoft.com/office/drawing/2014/main" id="{DD9BDFB8-1A18-4296-B2D0-1E01374C5116}"/>
              </a:ext>
            </a:extLst>
          </p:cNvPr>
          <p:cNvSpPr/>
          <p:nvPr/>
        </p:nvSpPr>
        <p:spPr>
          <a:xfrm>
            <a:off x="7911961" y="2255694"/>
            <a:ext cx="792088" cy="792088"/>
          </a:xfrm>
          <a:prstGeom prst="plus">
            <a:avLst>
              <a:gd name="adj" fmla="val 3054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Cross 47">
            <a:extLst>
              <a:ext uri="{FF2B5EF4-FFF2-40B4-BE49-F238E27FC236}">
                <a16:creationId xmlns:a16="http://schemas.microsoft.com/office/drawing/2014/main" id="{79885D9C-D719-4EB5-B818-73190CD37A51}"/>
              </a:ext>
            </a:extLst>
          </p:cNvPr>
          <p:cNvSpPr/>
          <p:nvPr/>
        </p:nvSpPr>
        <p:spPr>
          <a:xfrm>
            <a:off x="10752803" y="5046254"/>
            <a:ext cx="792088" cy="792088"/>
          </a:xfrm>
          <a:prstGeom prst="plus">
            <a:avLst>
              <a:gd name="adj" fmla="val 3054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Freeform 49">
            <a:extLst>
              <a:ext uri="{FF2B5EF4-FFF2-40B4-BE49-F238E27FC236}">
                <a16:creationId xmlns:a16="http://schemas.microsoft.com/office/drawing/2014/main" id="{4439DA6A-92D3-4381-B9A8-97854233E7DB}"/>
              </a:ext>
            </a:extLst>
          </p:cNvPr>
          <p:cNvSpPr>
            <a:spLocks noChangeAspect="1"/>
          </p:cNvSpPr>
          <p:nvPr/>
        </p:nvSpPr>
        <p:spPr>
          <a:xfrm>
            <a:off x="8190016" y="2491751"/>
            <a:ext cx="319975" cy="319975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3" name="Freeform 99">
            <a:extLst>
              <a:ext uri="{FF2B5EF4-FFF2-40B4-BE49-F238E27FC236}">
                <a16:creationId xmlns:a16="http://schemas.microsoft.com/office/drawing/2014/main" id="{48988A8D-B398-4147-B648-599BB20E3619}"/>
              </a:ext>
            </a:extLst>
          </p:cNvPr>
          <p:cNvSpPr>
            <a:spLocks noChangeAspect="1"/>
          </p:cNvSpPr>
          <p:nvPr/>
        </p:nvSpPr>
        <p:spPr>
          <a:xfrm>
            <a:off x="11005347" y="5277033"/>
            <a:ext cx="264162" cy="330530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Cross 49">
            <a:extLst>
              <a:ext uri="{FF2B5EF4-FFF2-40B4-BE49-F238E27FC236}">
                <a16:creationId xmlns:a16="http://schemas.microsoft.com/office/drawing/2014/main" id="{387B7309-5EA3-460B-B65E-082CE8C2E65E}"/>
              </a:ext>
            </a:extLst>
          </p:cNvPr>
          <p:cNvSpPr/>
          <p:nvPr/>
        </p:nvSpPr>
        <p:spPr>
          <a:xfrm>
            <a:off x="10927589" y="2258582"/>
            <a:ext cx="792088" cy="792088"/>
          </a:xfrm>
          <a:prstGeom prst="plus">
            <a:avLst>
              <a:gd name="adj" fmla="val 3054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Freeform 97">
            <a:extLst>
              <a:ext uri="{FF2B5EF4-FFF2-40B4-BE49-F238E27FC236}">
                <a16:creationId xmlns:a16="http://schemas.microsoft.com/office/drawing/2014/main" id="{80DB50DB-B121-491D-8D44-B6ED3696AADE}"/>
              </a:ext>
            </a:extLst>
          </p:cNvPr>
          <p:cNvSpPr>
            <a:spLocks noChangeAspect="1"/>
          </p:cNvSpPr>
          <p:nvPr/>
        </p:nvSpPr>
        <p:spPr>
          <a:xfrm>
            <a:off x="11103025" y="2497449"/>
            <a:ext cx="420675" cy="314355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94EC5221-8575-4C92-89A0-484ABD14335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696" y="3894474"/>
            <a:ext cx="1785937" cy="1785937"/>
          </a:xfrm>
        </p:spPr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BE5499F-8655-4A9C-AB10-9C1B987D8F4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76" b="10476"/>
          <a:stretch>
            <a:fillRect/>
          </a:stretch>
        </p:blipFill>
        <p:spPr>
          <a:xfrm>
            <a:off x="6610253" y="1126669"/>
            <a:ext cx="1785937" cy="1785937"/>
          </a:xfrm>
        </p:spPr>
      </p:pic>
      <p:pic>
        <p:nvPicPr>
          <p:cNvPr id="82" name="Picture Placeholder 81">
            <a:extLst>
              <a:ext uri="{FF2B5EF4-FFF2-40B4-BE49-F238E27FC236}">
                <a16:creationId xmlns:a16="http://schemas.microsoft.com/office/drawing/2014/main" id="{70287907-B34D-4C19-AF93-3FCA6EA9AE1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 rot="5400000">
            <a:off x="9525000" y="1277938"/>
            <a:ext cx="1785938" cy="1785937"/>
          </a:xfr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id="{B1E7C1E6-09D2-47E3-A675-C36512FA8E60}"/>
              </a:ext>
            </a:extLst>
          </p:cNvPr>
          <p:cNvSpPr/>
          <p:nvPr/>
        </p:nvSpPr>
        <p:spPr>
          <a:xfrm>
            <a:off x="6505534" y="3789680"/>
            <a:ext cx="1995678" cy="1995527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 Placeholder 3">
            <a:extLst>
              <a:ext uri="{FF2B5EF4-FFF2-40B4-BE49-F238E27FC236}">
                <a16:creationId xmlns:a16="http://schemas.microsoft.com/office/drawing/2014/main" id="{05A23C7D-9499-4BA1-9B8D-C5931DB0BAD5}"/>
              </a:ext>
            </a:extLst>
          </p:cNvPr>
          <p:cNvSpPr txBox="1">
            <a:spLocks/>
          </p:cNvSpPr>
          <p:nvPr/>
        </p:nvSpPr>
        <p:spPr>
          <a:xfrm>
            <a:off x="6597650" y="6065332"/>
            <a:ext cx="1811449" cy="37268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400" b="1" dirty="0">
                <a:latin typeface="Arial" pitchFamily="34" charset="0"/>
                <a:cs typeface="Arial" pitchFamily="34" charset="0"/>
              </a:rPr>
              <a:t>AJAY SANKAR P.D</a:t>
            </a:r>
          </a:p>
        </p:txBody>
      </p:sp>
      <p:sp>
        <p:nvSpPr>
          <p:cNvPr id="78" name="Cross 43">
            <a:extLst>
              <a:ext uri="{FF2B5EF4-FFF2-40B4-BE49-F238E27FC236}">
                <a16:creationId xmlns:a16="http://schemas.microsoft.com/office/drawing/2014/main" id="{9B4B0DCF-237C-4304-8715-0A19220867B8}"/>
              </a:ext>
            </a:extLst>
          </p:cNvPr>
          <p:cNvSpPr/>
          <p:nvPr/>
        </p:nvSpPr>
        <p:spPr>
          <a:xfrm>
            <a:off x="7911961" y="5057075"/>
            <a:ext cx="792088" cy="792088"/>
          </a:xfrm>
          <a:prstGeom prst="plus">
            <a:avLst>
              <a:gd name="adj" fmla="val 3054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Freeform 49">
            <a:extLst>
              <a:ext uri="{FF2B5EF4-FFF2-40B4-BE49-F238E27FC236}">
                <a16:creationId xmlns:a16="http://schemas.microsoft.com/office/drawing/2014/main" id="{98E91D3F-96F7-4B99-B8C9-5F03C607D0D3}"/>
              </a:ext>
            </a:extLst>
          </p:cNvPr>
          <p:cNvSpPr>
            <a:spLocks noChangeAspect="1"/>
          </p:cNvSpPr>
          <p:nvPr/>
        </p:nvSpPr>
        <p:spPr>
          <a:xfrm>
            <a:off x="8190016" y="5293132"/>
            <a:ext cx="319975" cy="319975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80" name="Picture Placeholder 27">
            <a:extLst>
              <a:ext uri="{FF2B5EF4-FFF2-40B4-BE49-F238E27FC236}">
                <a16:creationId xmlns:a16="http://schemas.microsoft.com/office/drawing/2014/main" id="{8A556EB9-245B-48D9-8761-5B12A7159C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584" y="4083764"/>
            <a:ext cx="1371093" cy="178593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7452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l 25">
            <a:extLst>
              <a:ext uri="{FF2B5EF4-FFF2-40B4-BE49-F238E27FC236}">
                <a16:creationId xmlns:a16="http://schemas.microsoft.com/office/drawing/2014/main" id="{4B408256-FCBF-4EA2-B914-57E1E662731B}"/>
              </a:ext>
            </a:extLst>
          </p:cNvPr>
          <p:cNvSpPr>
            <a:spLocks noChangeAspect="1"/>
          </p:cNvSpPr>
          <p:nvPr/>
        </p:nvSpPr>
        <p:spPr>
          <a:xfrm>
            <a:off x="2035927" y="625140"/>
            <a:ext cx="489906" cy="490574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351F9F00-424E-4EFF-921E-F6635ABB7074}"/>
              </a:ext>
            </a:extLst>
          </p:cNvPr>
          <p:cNvSpPr>
            <a:spLocks noChangeAspect="1"/>
          </p:cNvSpPr>
          <p:nvPr/>
        </p:nvSpPr>
        <p:spPr>
          <a:xfrm>
            <a:off x="9736961" y="648580"/>
            <a:ext cx="443695" cy="44369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1">
            <a:extLst>
              <a:ext uri="{FF2B5EF4-FFF2-40B4-BE49-F238E27FC236}">
                <a16:creationId xmlns:a16="http://schemas.microsoft.com/office/drawing/2014/main" id="{C441C534-CD01-4BC9-8CA1-153BD349105E}"/>
              </a:ext>
            </a:extLst>
          </p:cNvPr>
          <p:cNvSpPr txBox="1">
            <a:spLocks/>
          </p:cNvSpPr>
          <p:nvPr/>
        </p:nvSpPr>
        <p:spPr>
          <a:xfrm>
            <a:off x="3165856" y="648580"/>
            <a:ext cx="5860288" cy="36004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Results</a:t>
            </a:r>
            <a:endParaRPr lang="ko-KR" altLang="en-US" sz="3600" b="1" dirty="0">
              <a:solidFill>
                <a:srgbClr val="22AAE4"/>
              </a:solidFill>
              <a:cs typeface="Arial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849F6F-1EB4-4841-89C1-C015BCC177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562470"/>
            <a:ext cx="6096000" cy="42612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313DAF-5ADF-4EF6-9902-9D2261A0DC3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1" y="1562470"/>
            <a:ext cx="6096000" cy="426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9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83F6E4F5-498A-4B30-95DD-4D1128B779C9}"/>
              </a:ext>
            </a:extLst>
          </p:cNvPr>
          <p:cNvSpPr txBox="1">
            <a:spLocks/>
          </p:cNvSpPr>
          <p:nvPr/>
        </p:nvSpPr>
        <p:spPr>
          <a:xfrm>
            <a:off x="309402" y="339509"/>
            <a:ext cx="11573197" cy="724247"/>
          </a:xfrm>
          <a:prstGeom prst="rect">
            <a:avLst/>
          </a:prstGeom>
        </p:spPr>
        <p:txBody>
          <a:bodyPr>
            <a:no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dirty="0">
                <a:solidFill>
                  <a:schemeClr val="bg1"/>
                </a:solidFill>
              </a:rPr>
              <a:t>Conclusions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6227507-4384-40BE-B0B6-8BF634C08EFE}"/>
              </a:ext>
            </a:extLst>
          </p:cNvPr>
          <p:cNvGrpSpPr/>
          <p:nvPr/>
        </p:nvGrpSpPr>
        <p:grpSpPr>
          <a:xfrm rot="10800000" flipH="1" flipV="1">
            <a:off x="3330625" y="692806"/>
            <a:ext cx="6087170" cy="862288"/>
            <a:chOff x="-546915" y="4905446"/>
            <a:chExt cx="12102702" cy="171442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8F0CDC1-F1A9-400F-BF48-3AA532D7CE47}"/>
                </a:ext>
              </a:extLst>
            </p:cNvPr>
            <p:cNvSpPr/>
            <p:nvPr/>
          </p:nvSpPr>
          <p:spPr>
            <a:xfrm>
              <a:off x="6913640" y="4905446"/>
              <a:ext cx="4642147" cy="1714429"/>
            </a:xfrm>
            <a:custGeom>
              <a:avLst/>
              <a:gdLst>
                <a:gd name="connsiteX0" fmla="*/ 4794342 w 4797505"/>
                <a:gd name="connsiteY0" fmla="*/ 184721 h 1771805"/>
                <a:gd name="connsiteX1" fmla="*/ 4759588 w 4797505"/>
                <a:gd name="connsiteY1" fmla="*/ 70236 h 1771805"/>
                <a:gd name="connsiteX2" fmla="*/ 4668953 w 4797505"/>
                <a:gd name="connsiteY2" fmla="*/ 27303 h 1771805"/>
                <a:gd name="connsiteX3" fmla="*/ 4624657 w 4797505"/>
                <a:gd name="connsiteY3" fmla="*/ 6178 h 1771805"/>
                <a:gd name="connsiteX4" fmla="*/ 4564007 w 4797505"/>
                <a:gd name="connsiteY4" fmla="*/ 39570 h 1771805"/>
                <a:gd name="connsiteX5" fmla="*/ 4616480 w 4797505"/>
                <a:gd name="connsiteY5" fmla="*/ 84546 h 1771805"/>
                <a:gd name="connsiteX6" fmla="*/ 4665545 w 4797505"/>
                <a:gd name="connsiteY6" fmla="*/ 71598 h 1771805"/>
                <a:gd name="connsiteX7" fmla="*/ 4727559 w 4797505"/>
                <a:gd name="connsiteY7" fmla="*/ 101583 h 1771805"/>
                <a:gd name="connsiteX8" fmla="*/ 4750047 w 4797505"/>
                <a:gd name="connsiteY8" fmla="*/ 180633 h 1771805"/>
                <a:gd name="connsiteX9" fmla="*/ 4663501 w 4797505"/>
                <a:gd name="connsiteY9" fmla="*/ 456625 h 1771805"/>
                <a:gd name="connsiteX10" fmla="*/ 4638968 w 4797505"/>
                <a:gd name="connsiteY10" fmla="*/ 494787 h 1771805"/>
                <a:gd name="connsiteX11" fmla="*/ 4613073 w 4797505"/>
                <a:gd name="connsiteY11" fmla="*/ 507054 h 1771805"/>
                <a:gd name="connsiteX12" fmla="*/ 4430440 w 4797505"/>
                <a:gd name="connsiteY12" fmla="*/ 593600 h 1771805"/>
                <a:gd name="connsiteX13" fmla="*/ 4257349 w 4797505"/>
                <a:gd name="connsiteY13" fmla="*/ 504328 h 1771805"/>
                <a:gd name="connsiteX14" fmla="*/ 4231453 w 4797505"/>
                <a:gd name="connsiteY14" fmla="*/ 492062 h 1771805"/>
                <a:gd name="connsiteX15" fmla="*/ 4206920 w 4797505"/>
                <a:gd name="connsiteY15" fmla="*/ 453900 h 1771805"/>
                <a:gd name="connsiteX16" fmla="*/ 4119011 w 4797505"/>
                <a:gd name="connsiteY16" fmla="*/ 178588 h 1771805"/>
                <a:gd name="connsiteX17" fmla="*/ 4140818 w 4797505"/>
                <a:gd name="connsiteY17" fmla="*/ 99538 h 1771805"/>
                <a:gd name="connsiteX18" fmla="*/ 4203513 w 4797505"/>
                <a:gd name="connsiteY18" fmla="*/ 69554 h 1771805"/>
                <a:gd name="connsiteX19" fmla="*/ 4252578 w 4797505"/>
                <a:gd name="connsiteY19" fmla="*/ 82502 h 1771805"/>
                <a:gd name="connsiteX20" fmla="*/ 4305051 w 4797505"/>
                <a:gd name="connsiteY20" fmla="*/ 37525 h 1771805"/>
                <a:gd name="connsiteX21" fmla="*/ 4244401 w 4797505"/>
                <a:gd name="connsiteY21" fmla="*/ 4134 h 1771805"/>
                <a:gd name="connsiteX22" fmla="*/ 4199424 w 4797505"/>
                <a:gd name="connsiteY22" fmla="*/ 25259 h 1771805"/>
                <a:gd name="connsiteX23" fmla="*/ 4109471 w 4797505"/>
                <a:gd name="connsiteY23" fmla="*/ 68191 h 1771805"/>
                <a:gd name="connsiteX24" fmla="*/ 4075398 w 4797505"/>
                <a:gd name="connsiteY24" fmla="*/ 183359 h 1771805"/>
                <a:gd name="connsiteX25" fmla="*/ 4196698 w 4797505"/>
                <a:gd name="connsiteY25" fmla="*/ 520002 h 1771805"/>
                <a:gd name="connsiteX26" fmla="*/ 4204195 w 4797505"/>
                <a:gd name="connsiteY26" fmla="*/ 549986 h 1771805"/>
                <a:gd name="connsiteX27" fmla="*/ 4391597 w 4797505"/>
                <a:gd name="connsiteY27" fmla="*/ 660383 h 1771805"/>
                <a:gd name="connsiteX28" fmla="*/ 4391597 w 4797505"/>
                <a:gd name="connsiteY28" fmla="*/ 928880 h 1771805"/>
                <a:gd name="connsiteX29" fmla="*/ 4318680 w 4797505"/>
                <a:gd name="connsiteY29" fmla="*/ 1031099 h 1771805"/>
                <a:gd name="connsiteX30" fmla="*/ 3718992 w 4797505"/>
                <a:gd name="connsiteY30" fmla="*/ 1031099 h 1771805"/>
                <a:gd name="connsiteX31" fmla="*/ 3638579 w 4797505"/>
                <a:gd name="connsiteY31" fmla="*/ 673331 h 1771805"/>
                <a:gd name="connsiteX32" fmla="*/ 3626313 w 4797505"/>
                <a:gd name="connsiteY32" fmla="*/ 654250 h 1771805"/>
                <a:gd name="connsiteX33" fmla="*/ 3604506 w 4797505"/>
                <a:gd name="connsiteY33" fmla="*/ 646754 h 1771805"/>
                <a:gd name="connsiteX34" fmla="*/ 3603825 w 4797505"/>
                <a:gd name="connsiteY34" fmla="*/ 646754 h 1771805"/>
                <a:gd name="connsiteX35" fmla="*/ 3582018 w 4797505"/>
                <a:gd name="connsiteY35" fmla="*/ 654931 h 1771805"/>
                <a:gd name="connsiteX36" fmla="*/ 3570433 w 4797505"/>
                <a:gd name="connsiteY36" fmla="*/ 674694 h 1771805"/>
                <a:gd name="connsiteX37" fmla="*/ 3504331 w 4797505"/>
                <a:gd name="connsiteY37" fmla="*/ 1030418 h 1771805"/>
                <a:gd name="connsiteX38" fmla="*/ 3404837 w 4797505"/>
                <a:gd name="connsiteY38" fmla="*/ 1030418 h 1771805"/>
                <a:gd name="connsiteX39" fmla="*/ 3272633 w 4797505"/>
                <a:gd name="connsiteY39" fmla="*/ 319651 h 1771805"/>
                <a:gd name="connsiteX40" fmla="*/ 3261048 w 4797505"/>
                <a:gd name="connsiteY40" fmla="*/ 298526 h 1771805"/>
                <a:gd name="connsiteX41" fmla="*/ 3238560 w 4797505"/>
                <a:gd name="connsiteY41" fmla="*/ 290348 h 1771805"/>
                <a:gd name="connsiteX42" fmla="*/ 3216072 w 4797505"/>
                <a:gd name="connsiteY42" fmla="*/ 298526 h 1771805"/>
                <a:gd name="connsiteX43" fmla="*/ 3204487 w 4797505"/>
                <a:gd name="connsiteY43" fmla="*/ 319651 h 1771805"/>
                <a:gd name="connsiteX44" fmla="*/ 3060016 w 4797505"/>
                <a:gd name="connsiteY44" fmla="*/ 1199421 h 1771805"/>
                <a:gd name="connsiteX45" fmla="*/ 3046387 w 4797505"/>
                <a:gd name="connsiteY45" fmla="*/ 1041321 h 1771805"/>
                <a:gd name="connsiteX46" fmla="*/ 3035484 w 4797505"/>
                <a:gd name="connsiteY46" fmla="*/ 1018833 h 1771805"/>
                <a:gd name="connsiteX47" fmla="*/ 3012314 w 4797505"/>
                <a:gd name="connsiteY47" fmla="*/ 1009293 h 1771805"/>
                <a:gd name="connsiteX48" fmla="*/ 2970745 w 4797505"/>
                <a:gd name="connsiteY48" fmla="*/ 1009293 h 1771805"/>
                <a:gd name="connsiteX49" fmla="*/ 2970745 w 4797505"/>
                <a:gd name="connsiteY49" fmla="*/ 1008611 h 1771805"/>
                <a:gd name="connsiteX50" fmla="*/ 2938716 w 4797505"/>
                <a:gd name="connsiteY50" fmla="*/ 1008611 h 1771805"/>
                <a:gd name="connsiteX51" fmla="*/ 2909413 w 4797505"/>
                <a:gd name="connsiteY51" fmla="*/ 1008611 h 1771805"/>
                <a:gd name="connsiteX52" fmla="*/ 1420414 w 4797505"/>
                <a:gd name="connsiteY52" fmla="*/ 1008611 h 1771805"/>
                <a:gd name="connsiteX53" fmla="*/ 1399289 w 4797505"/>
                <a:gd name="connsiteY53" fmla="*/ 1008611 h 1771805"/>
                <a:gd name="connsiteX54" fmla="*/ 1380889 w 4797505"/>
                <a:gd name="connsiteY54" fmla="*/ 1008611 h 1771805"/>
                <a:gd name="connsiteX55" fmla="*/ 1358401 w 4797505"/>
                <a:gd name="connsiteY55" fmla="*/ 1016789 h 1771805"/>
                <a:gd name="connsiteX56" fmla="*/ 1346816 w 4797505"/>
                <a:gd name="connsiteY56" fmla="*/ 1037914 h 1771805"/>
                <a:gd name="connsiteX57" fmla="*/ 1250048 w 4797505"/>
                <a:gd name="connsiteY57" fmla="*/ 1495176 h 1771805"/>
                <a:gd name="connsiteX58" fmla="*/ 1083771 w 4797505"/>
                <a:gd name="connsiteY58" fmla="*/ 567023 h 1771805"/>
                <a:gd name="connsiteX59" fmla="*/ 1072186 w 4797505"/>
                <a:gd name="connsiteY59" fmla="*/ 545897 h 1771805"/>
                <a:gd name="connsiteX60" fmla="*/ 1049698 w 4797505"/>
                <a:gd name="connsiteY60" fmla="*/ 537720 h 1771805"/>
                <a:gd name="connsiteX61" fmla="*/ 1049016 w 4797505"/>
                <a:gd name="connsiteY61" fmla="*/ 537720 h 1771805"/>
                <a:gd name="connsiteX62" fmla="*/ 1048335 w 4797505"/>
                <a:gd name="connsiteY62" fmla="*/ 537720 h 1771805"/>
                <a:gd name="connsiteX63" fmla="*/ 1025847 w 4797505"/>
                <a:gd name="connsiteY63" fmla="*/ 547260 h 1771805"/>
                <a:gd name="connsiteX64" fmla="*/ 1014943 w 4797505"/>
                <a:gd name="connsiteY64" fmla="*/ 569748 h 1771805"/>
                <a:gd name="connsiteX65" fmla="*/ 978144 w 4797505"/>
                <a:gd name="connsiteY65" fmla="*/ 1009293 h 1771805"/>
                <a:gd name="connsiteX66" fmla="*/ 899094 w 4797505"/>
                <a:gd name="connsiteY66" fmla="*/ 1009293 h 1771805"/>
                <a:gd name="connsiteX67" fmla="*/ 876606 w 4797505"/>
                <a:gd name="connsiteY67" fmla="*/ 1017470 h 1771805"/>
                <a:gd name="connsiteX68" fmla="*/ 865021 w 4797505"/>
                <a:gd name="connsiteY68" fmla="*/ 1038595 h 1771805"/>
                <a:gd name="connsiteX69" fmla="*/ 805052 w 4797505"/>
                <a:gd name="connsiteY69" fmla="*/ 1289374 h 1771805"/>
                <a:gd name="connsiteX70" fmla="*/ 775068 w 4797505"/>
                <a:gd name="connsiteY70" fmla="*/ 1052906 h 1771805"/>
                <a:gd name="connsiteX71" fmla="*/ 762801 w 4797505"/>
                <a:gd name="connsiteY71" fmla="*/ 1033144 h 1771805"/>
                <a:gd name="connsiteX72" fmla="*/ 740995 w 4797505"/>
                <a:gd name="connsiteY72" fmla="*/ 1025648 h 1771805"/>
                <a:gd name="connsiteX73" fmla="*/ 3651 w 4797505"/>
                <a:gd name="connsiteY73" fmla="*/ 1025648 h 1771805"/>
                <a:gd name="connsiteX74" fmla="*/ 3651 w 4797505"/>
                <a:gd name="connsiteY74" fmla="*/ 1095157 h 1771805"/>
                <a:gd name="connsiteX75" fmla="*/ 713055 w 4797505"/>
                <a:gd name="connsiteY75" fmla="*/ 1095157 h 1771805"/>
                <a:gd name="connsiteX76" fmla="*/ 775749 w 4797505"/>
                <a:gd name="connsiteY76" fmla="*/ 1486999 h 1771805"/>
                <a:gd name="connsiteX77" fmla="*/ 788016 w 4797505"/>
                <a:gd name="connsiteY77" fmla="*/ 1506761 h 1771805"/>
                <a:gd name="connsiteX78" fmla="*/ 810504 w 4797505"/>
                <a:gd name="connsiteY78" fmla="*/ 1514257 h 1771805"/>
                <a:gd name="connsiteX79" fmla="*/ 810504 w 4797505"/>
                <a:gd name="connsiteY79" fmla="*/ 1514257 h 1771805"/>
                <a:gd name="connsiteX80" fmla="*/ 832311 w 4797505"/>
                <a:gd name="connsiteY80" fmla="*/ 1506080 h 1771805"/>
                <a:gd name="connsiteX81" fmla="*/ 843896 w 4797505"/>
                <a:gd name="connsiteY81" fmla="*/ 1485636 h 1771805"/>
                <a:gd name="connsiteX82" fmla="*/ 929079 w 4797505"/>
                <a:gd name="connsiteY82" fmla="*/ 1080165 h 1771805"/>
                <a:gd name="connsiteX83" fmla="*/ 1010173 w 4797505"/>
                <a:gd name="connsiteY83" fmla="*/ 1080165 h 1771805"/>
                <a:gd name="connsiteX84" fmla="*/ 1033343 w 4797505"/>
                <a:gd name="connsiteY84" fmla="*/ 1071306 h 1771805"/>
                <a:gd name="connsiteX85" fmla="*/ 1044246 w 4797505"/>
                <a:gd name="connsiteY85" fmla="*/ 1048817 h 1771805"/>
                <a:gd name="connsiteX86" fmla="*/ 1057875 w 4797505"/>
                <a:gd name="connsiteY86" fmla="*/ 890036 h 1771805"/>
                <a:gd name="connsiteX87" fmla="*/ 1216656 w 4797505"/>
                <a:gd name="connsiteY87" fmla="*/ 1740503 h 1771805"/>
                <a:gd name="connsiteX88" fmla="*/ 1228241 w 4797505"/>
                <a:gd name="connsiteY88" fmla="*/ 1761629 h 1771805"/>
                <a:gd name="connsiteX89" fmla="*/ 1250730 w 4797505"/>
                <a:gd name="connsiteY89" fmla="*/ 1769806 h 1771805"/>
                <a:gd name="connsiteX90" fmla="*/ 1273218 w 4797505"/>
                <a:gd name="connsiteY90" fmla="*/ 1760947 h 1771805"/>
                <a:gd name="connsiteX91" fmla="*/ 1284803 w 4797505"/>
                <a:gd name="connsiteY91" fmla="*/ 1739822 h 1771805"/>
                <a:gd name="connsiteX92" fmla="*/ 1410192 w 4797505"/>
                <a:gd name="connsiteY92" fmla="*/ 1078802 h 1771805"/>
                <a:gd name="connsiteX93" fmla="*/ 2907369 w 4797505"/>
                <a:gd name="connsiteY93" fmla="*/ 1078802 h 1771805"/>
                <a:gd name="connsiteX94" fmla="*/ 2936671 w 4797505"/>
                <a:gd name="connsiteY94" fmla="*/ 1078802 h 1771805"/>
                <a:gd name="connsiteX95" fmla="*/ 2968700 w 4797505"/>
                <a:gd name="connsiteY95" fmla="*/ 1078802 h 1771805"/>
                <a:gd name="connsiteX96" fmla="*/ 2968700 w 4797505"/>
                <a:gd name="connsiteY96" fmla="*/ 1078120 h 1771805"/>
                <a:gd name="connsiteX97" fmla="*/ 2978922 w 4797505"/>
                <a:gd name="connsiteY97" fmla="*/ 1078120 h 1771805"/>
                <a:gd name="connsiteX98" fmla="*/ 3015721 w 4797505"/>
                <a:gd name="connsiteY98" fmla="*/ 1497221 h 1771805"/>
                <a:gd name="connsiteX99" fmla="*/ 3026625 w 4797505"/>
                <a:gd name="connsiteY99" fmla="*/ 1519027 h 1771805"/>
                <a:gd name="connsiteX100" fmla="*/ 3049113 w 4797505"/>
                <a:gd name="connsiteY100" fmla="*/ 1528568 h 1771805"/>
                <a:gd name="connsiteX101" fmla="*/ 3049794 w 4797505"/>
                <a:gd name="connsiteY101" fmla="*/ 1528568 h 1771805"/>
                <a:gd name="connsiteX102" fmla="*/ 3050476 w 4797505"/>
                <a:gd name="connsiteY102" fmla="*/ 1528568 h 1771805"/>
                <a:gd name="connsiteX103" fmla="*/ 3072964 w 4797505"/>
                <a:gd name="connsiteY103" fmla="*/ 1520390 h 1771805"/>
                <a:gd name="connsiteX104" fmla="*/ 3084549 w 4797505"/>
                <a:gd name="connsiteY104" fmla="*/ 1499265 h 1771805"/>
                <a:gd name="connsiteX105" fmla="*/ 3237197 w 4797505"/>
                <a:gd name="connsiteY105" fmla="*/ 563615 h 1771805"/>
                <a:gd name="connsiteX106" fmla="*/ 3340098 w 4797505"/>
                <a:gd name="connsiteY106" fmla="*/ 1068580 h 1771805"/>
                <a:gd name="connsiteX107" fmla="*/ 3340098 w 4797505"/>
                <a:gd name="connsiteY107" fmla="*/ 1068580 h 1771805"/>
                <a:gd name="connsiteX108" fmla="*/ 3351683 w 4797505"/>
                <a:gd name="connsiteY108" fmla="*/ 1089705 h 1771805"/>
                <a:gd name="connsiteX109" fmla="*/ 3374171 w 4797505"/>
                <a:gd name="connsiteY109" fmla="*/ 1098564 h 1771805"/>
                <a:gd name="connsiteX110" fmla="*/ 3533634 w 4797505"/>
                <a:gd name="connsiteY110" fmla="*/ 1098564 h 1771805"/>
                <a:gd name="connsiteX111" fmla="*/ 3555441 w 4797505"/>
                <a:gd name="connsiteY111" fmla="*/ 1090387 h 1771805"/>
                <a:gd name="connsiteX112" fmla="*/ 3567026 w 4797505"/>
                <a:gd name="connsiteY112" fmla="*/ 1069943 h 1771805"/>
                <a:gd name="connsiteX113" fmla="*/ 3607232 w 4797505"/>
                <a:gd name="connsiteY113" fmla="*/ 842334 h 1771805"/>
                <a:gd name="connsiteX114" fmla="*/ 3656979 w 4797505"/>
                <a:gd name="connsiteY114" fmla="*/ 1071987 h 1771805"/>
                <a:gd name="connsiteX115" fmla="*/ 3669245 w 4797505"/>
                <a:gd name="connsiteY115" fmla="*/ 1091068 h 1771805"/>
                <a:gd name="connsiteX116" fmla="*/ 3690371 w 4797505"/>
                <a:gd name="connsiteY116" fmla="*/ 1098564 h 1771805"/>
                <a:gd name="connsiteX117" fmla="*/ 4326858 w 4797505"/>
                <a:gd name="connsiteY117" fmla="*/ 1098564 h 1771805"/>
                <a:gd name="connsiteX118" fmla="*/ 4368427 w 4797505"/>
                <a:gd name="connsiteY118" fmla="*/ 1098564 h 1771805"/>
                <a:gd name="connsiteX119" fmla="*/ 4459744 w 4797505"/>
                <a:gd name="connsiteY119" fmla="*/ 1015426 h 1771805"/>
                <a:gd name="connsiteX120" fmla="*/ 4459744 w 4797505"/>
                <a:gd name="connsiteY120" fmla="*/ 659020 h 1771805"/>
                <a:gd name="connsiteX121" fmla="*/ 4665545 w 4797505"/>
                <a:gd name="connsiteY121" fmla="*/ 552030 h 1771805"/>
                <a:gd name="connsiteX122" fmla="*/ 4673042 w 4797505"/>
                <a:gd name="connsiteY122" fmla="*/ 522046 h 1771805"/>
                <a:gd name="connsiteX123" fmla="*/ 4794342 w 4797505"/>
                <a:gd name="connsiteY123" fmla="*/ 184721 h 177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4797505" h="1771805">
                  <a:moveTo>
                    <a:pt x="4794342" y="184721"/>
                  </a:moveTo>
                  <a:cubicBezTo>
                    <a:pt x="4799112" y="137019"/>
                    <a:pt x="4787527" y="98176"/>
                    <a:pt x="4759588" y="70236"/>
                  </a:cubicBezTo>
                  <a:cubicBezTo>
                    <a:pt x="4733692" y="43658"/>
                    <a:pt x="4698256" y="32074"/>
                    <a:pt x="4668953" y="27303"/>
                  </a:cubicBezTo>
                  <a:cubicBezTo>
                    <a:pt x="4659412" y="16400"/>
                    <a:pt x="4643739" y="8222"/>
                    <a:pt x="4624657" y="6178"/>
                  </a:cubicBezTo>
                  <a:cubicBezTo>
                    <a:pt x="4593310" y="2771"/>
                    <a:pt x="4566052" y="18444"/>
                    <a:pt x="4564007" y="39570"/>
                  </a:cubicBezTo>
                  <a:cubicBezTo>
                    <a:pt x="4561963" y="61377"/>
                    <a:pt x="4585814" y="81820"/>
                    <a:pt x="4616480" y="84546"/>
                  </a:cubicBezTo>
                  <a:cubicBezTo>
                    <a:pt x="4636242" y="86591"/>
                    <a:pt x="4653961" y="81139"/>
                    <a:pt x="4665545" y="71598"/>
                  </a:cubicBezTo>
                  <a:cubicBezTo>
                    <a:pt x="4686671" y="75687"/>
                    <a:pt x="4711203" y="83865"/>
                    <a:pt x="4727559" y="101583"/>
                  </a:cubicBezTo>
                  <a:cubicBezTo>
                    <a:pt x="4745958" y="119982"/>
                    <a:pt x="4753454" y="145878"/>
                    <a:pt x="4750047" y="180633"/>
                  </a:cubicBezTo>
                  <a:cubicBezTo>
                    <a:pt x="4742551" y="254912"/>
                    <a:pt x="4715974" y="366672"/>
                    <a:pt x="4663501" y="456625"/>
                  </a:cubicBezTo>
                  <a:cubicBezTo>
                    <a:pt x="4655323" y="470255"/>
                    <a:pt x="4647146" y="483203"/>
                    <a:pt x="4638968" y="494787"/>
                  </a:cubicBezTo>
                  <a:cubicBezTo>
                    <a:pt x="4629428" y="494787"/>
                    <a:pt x="4619888" y="499558"/>
                    <a:pt x="4613073" y="507054"/>
                  </a:cubicBezTo>
                  <a:cubicBezTo>
                    <a:pt x="4561963" y="567023"/>
                    <a:pt x="4499268" y="593600"/>
                    <a:pt x="4430440" y="593600"/>
                  </a:cubicBezTo>
                  <a:cubicBezTo>
                    <a:pt x="4365020" y="591555"/>
                    <a:pt x="4306414" y="562252"/>
                    <a:pt x="4257349" y="504328"/>
                  </a:cubicBezTo>
                  <a:cubicBezTo>
                    <a:pt x="4250534" y="496150"/>
                    <a:pt x="4240993" y="492062"/>
                    <a:pt x="4231453" y="492062"/>
                  </a:cubicBezTo>
                  <a:cubicBezTo>
                    <a:pt x="4223275" y="480477"/>
                    <a:pt x="4214417" y="467529"/>
                    <a:pt x="4206920" y="453900"/>
                  </a:cubicBezTo>
                  <a:cubicBezTo>
                    <a:pt x="4153766" y="363946"/>
                    <a:pt x="4126507" y="252186"/>
                    <a:pt x="4119011" y="178588"/>
                  </a:cubicBezTo>
                  <a:cubicBezTo>
                    <a:pt x="4115604" y="143834"/>
                    <a:pt x="4122419" y="117938"/>
                    <a:pt x="4140818" y="99538"/>
                  </a:cubicBezTo>
                  <a:cubicBezTo>
                    <a:pt x="4157855" y="81820"/>
                    <a:pt x="4181706" y="73643"/>
                    <a:pt x="4203513" y="69554"/>
                  </a:cubicBezTo>
                  <a:cubicBezTo>
                    <a:pt x="4214417" y="79095"/>
                    <a:pt x="4232816" y="84546"/>
                    <a:pt x="4252578" y="82502"/>
                  </a:cubicBezTo>
                  <a:cubicBezTo>
                    <a:pt x="4283926" y="79095"/>
                    <a:pt x="4307777" y="59332"/>
                    <a:pt x="4305051" y="37525"/>
                  </a:cubicBezTo>
                  <a:cubicBezTo>
                    <a:pt x="4303007" y="15718"/>
                    <a:pt x="4275748" y="726"/>
                    <a:pt x="4244401" y="4134"/>
                  </a:cubicBezTo>
                  <a:cubicBezTo>
                    <a:pt x="4225320" y="6178"/>
                    <a:pt x="4208964" y="14356"/>
                    <a:pt x="4199424" y="25259"/>
                  </a:cubicBezTo>
                  <a:cubicBezTo>
                    <a:pt x="4170121" y="30029"/>
                    <a:pt x="4135366" y="42296"/>
                    <a:pt x="4109471" y="68191"/>
                  </a:cubicBezTo>
                  <a:cubicBezTo>
                    <a:pt x="4081531" y="96131"/>
                    <a:pt x="4069946" y="134975"/>
                    <a:pt x="4075398" y="183359"/>
                  </a:cubicBezTo>
                  <a:cubicBezTo>
                    <a:pt x="4083575" y="262408"/>
                    <a:pt x="4118330" y="413012"/>
                    <a:pt x="4196698" y="520002"/>
                  </a:cubicBezTo>
                  <a:cubicBezTo>
                    <a:pt x="4194654" y="530224"/>
                    <a:pt x="4197380" y="541127"/>
                    <a:pt x="4204195" y="549986"/>
                  </a:cubicBezTo>
                  <a:cubicBezTo>
                    <a:pt x="4258712" y="614044"/>
                    <a:pt x="4319362" y="647435"/>
                    <a:pt x="4391597" y="660383"/>
                  </a:cubicBezTo>
                  <a:lnTo>
                    <a:pt x="4391597" y="928880"/>
                  </a:lnTo>
                  <a:cubicBezTo>
                    <a:pt x="4392960" y="972494"/>
                    <a:pt x="4385464" y="1027011"/>
                    <a:pt x="4318680" y="1031099"/>
                  </a:cubicBezTo>
                  <a:lnTo>
                    <a:pt x="3718992" y="1031099"/>
                  </a:lnTo>
                  <a:lnTo>
                    <a:pt x="3638579" y="673331"/>
                  </a:lnTo>
                  <a:cubicBezTo>
                    <a:pt x="3636535" y="665153"/>
                    <a:pt x="3632446" y="659020"/>
                    <a:pt x="3626313" y="654250"/>
                  </a:cubicBezTo>
                  <a:cubicBezTo>
                    <a:pt x="3620861" y="649480"/>
                    <a:pt x="3613365" y="647435"/>
                    <a:pt x="3604506" y="646754"/>
                  </a:cubicBezTo>
                  <a:lnTo>
                    <a:pt x="3603825" y="646754"/>
                  </a:lnTo>
                  <a:cubicBezTo>
                    <a:pt x="3595647" y="646754"/>
                    <a:pt x="3588151" y="649480"/>
                    <a:pt x="3582018" y="654931"/>
                  </a:cubicBezTo>
                  <a:cubicBezTo>
                    <a:pt x="3576566" y="659702"/>
                    <a:pt x="3571796" y="666516"/>
                    <a:pt x="3570433" y="674694"/>
                  </a:cubicBezTo>
                  <a:lnTo>
                    <a:pt x="3504331" y="1030418"/>
                  </a:lnTo>
                  <a:lnTo>
                    <a:pt x="3404837" y="1030418"/>
                  </a:lnTo>
                  <a:lnTo>
                    <a:pt x="3272633" y="319651"/>
                  </a:lnTo>
                  <a:cubicBezTo>
                    <a:pt x="3271270" y="311474"/>
                    <a:pt x="3267182" y="303978"/>
                    <a:pt x="3261048" y="298526"/>
                  </a:cubicBezTo>
                  <a:cubicBezTo>
                    <a:pt x="3254915" y="293074"/>
                    <a:pt x="3246738" y="290348"/>
                    <a:pt x="3238560" y="290348"/>
                  </a:cubicBezTo>
                  <a:cubicBezTo>
                    <a:pt x="3230382" y="290348"/>
                    <a:pt x="3222205" y="293756"/>
                    <a:pt x="3216072" y="298526"/>
                  </a:cubicBezTo>
                  <a:cubicBezTo>
                    <a:pt x="3209938" y="303978"/>
                    <a:pt x="3205850" y="311474"/>
                    <a:pt x="3204487" y="319651"/>
                  </a:cubicBezTo>
                  <a:lnTo>
                    <a:pt x="3060016" y="1199421"/>
                  </a:lnTo>
                  <a:lnTo>
                    <a:pt x="3046387" y="1041321"/>
                  </a:lnTo>
                  <a:cubicBezTo>
                    <a:pt x="3045706" y="1032462"/>
                    <a:pt x="3041617" y="1024285"/>
                    <a:pt x="3035484" y="1018833"/>
                  </a:cubicBezTo>
                  <a:cubicBezTo>
                    <a:pt x="3029351" y="1013381"/>
                    <a:pt x="3021173" y="1009293"/>
                    <a:pt x="3012314" y="1009293"/>
                  </a:cubicBezTo>
                  <a:lnTo>
                    <a:pt x="2970745" y="1009293"/>
                  </a:lnTo>
                  <a:lnTo>
                    <a:pt x="2970745" y="1008611"/>
                  </a:lnTo>
                  <a:lnTo>
                    <a:pt x="2938716" y="1008611"/>
                  </a:lnTo>
                  <a:lnTo>
                    <a:pt x="2909413" y="1008611"/>
                  </a:lnTo>
                  <a:lnTo>
                    <a:pt x="1420414" y="1008611"/>
                  </a:lnTo>
                  <a:lnTo>
                    <a:pt x="1399289" y="1008611"/>
                  </a:lnTo>
                  <a:lnTo>
                    <a:pt x="1380889" y="1008611"/>
                  </a:lnTo>
                  <a:cubicBezTo>
                    <a:pt x="1372030" y="1008611"/>
                    <a:pt x="1363853" y="1012018"/>
                    <a:pt x="1358401" y="1016789"/>
                  </a:cubicBezTo>
                  <a:cubicBezTo>
                    <a:pt x="1352268" y="1022240"/>
                    <a:pt x="1347498" y="1029736"/>
                    <a:pt x="1346816" y="1037914"/>
                  </a:cubicBezTo>
                  <a:lnTo>
                    <a:pt x="1250048" y="1495176"/>
                  </a:lnTo>
                  <a:lnTo>
                    <a:pt x="1083771" y="567023"/>
                  </a:lnTo>
                  <a:cubicBezTo>
                    <a:pt x="1082408" y="558845"/>
                    <a:pt x="1078319" y="551349"/>
                    <a:pt x="1072186" y="545897"/>
                  </a:cubicBezTo>
                  <a:cubicBezTo>
                    <a:pt x="1066053" y="540446"/>
                    <a:pt x="1058557" y="537720"/>
                    <a:pt x="1049698" y="537720"/>
                  </a:cubicBezTo>
                  <a:lnTo>
                    <a:pt x="1049016" y="537720"/>
                  </a:lnTo>
                  <a:lnTo>
                    <a:pt x="1048335" y="537720"/>
                  </a:lnTo>
                  <a:cubicBezTo>
                    <a:pt x="1040157" y="537720"/>
                    <a:pt x="1031980" y="541808"/>
                    <a:pt x="1025847" y="547260"/>
                  </a:cubicBezTo>
                  <a:cubicBezTo>
                    <a:pt x="1019713" y="552712"/>
                    <a:pt x="1015625" y="560889"/>
                    <a:pt x="1014943" y="569748"/>
                  </a:cubicBezTo>
                  <a:lnTo>
                    <a:pt x="978144" y="1009293"/>
                  </a:lnTo>
                  <a:lnTo>
                    <a:pt x="899094" y="1009293"/>
                  </a:lnTo>
                  <a:cubicBezTo>
                    <a:pt x="890235" y="1009293"/>
                    <a:pt x="882739" y="1012700"/>
                    <a:pt x="876606" y="1017470"/>
                  </a:cubicBezTo>
                  <a:cubicBezTo>
                    <a:pt x="870473" y="1022922"/>
                    <a:pt x="866384" y="1029736"/>
                    <a:pt x="865021" y="1038595"/>
                  </a:cubicBezTo>
                  <a:lnTo>
                    <a:pt x="805052" y="1289374"/>
                  </a:lnTo>
                  <a:lnTo>
                    <a:pt x="775068" y="1052906"/>
                  </a:lnTo>
                  <a:cubicBezTo>
                    <a:pt x="773705" y="1044729"/>
                    <a:pt x="768935" y="1037914"/>
                    <a:pt x="762801" y="1033144"/>
                  </a:cubicBezTo>
                  <a:cubicBezTo>
                    <a:pt x="756668" y="1028374"/>
                    <a:pt x="749172" y="1025648"/>
                    <a:pt x="740995" y="1025648"/>
                  </a:cubicBezTo>
                  <a:lnTo>
                    <a:pt x="3651" y="1025648"/>
                  </a:lnTo>
                  <a:lnTo>
                    <a:pt x="3651" y="1095157"/>
                  </a:lnTo>
                  <a:lnTo>
                    <a:pt x="713055" y="1095157"/>
                  </a:lnTo>
                  <a:lnTo>
                    <a:pt x="775749" y="1486999"/>
                  </a:lnTo>
                  <a:cubicBezTo>
                    <a:pt x="777794" y="1495176"/>
                    <a:pt x="781882" y="1501991"/>
                    <a:pt x="788016" y="1506761"/>
                  </a:cubicBezTo>
                  <a:cubicBezTo>
                    <a:pt x="794149" y="1511531"/>
                    <a:pt x="802326" y="1514257"/>
                    <a:pt x="810504" y="1514257"/>
                  </a:cubicBezTo>
                  <a:lnTo>
                    <a:pt x="810504" y="1514257"/>
                  </a:lnTo>
                  <a:cubicBezTo>
                    <a:pt x="818682" y="1514257"/>
                    <a:pt x="826178" y="1510850"/>
                    <a:pt x="832311" y="1506080"/>
                  </a:cubicBezTo>
                  <a:cubicBezTo>
                    <a:pt x="838444" y="1500628"/>
                    <a:pt x="842533" y="1493813"/>
                    <a:pt x="843896" y="1485636"/>
                  </a:cubicBezTo>
                  <a:lnTo>
                    <a:pt x="929079" y="1080165"/>
                  </a:lnTo>
                  <a:lnTo>
                    <a:pt x="1010173" y="1080165"/>
                  </a:lnTo>
                  <a:cubicBezTo>
                    <a:pt x="1019032" y="1080165"/>
                    <a:pt x="1027209" y="1076758"/>
                    <a:pt x="1033343" y="1071306"/>
                  </a:cubicBezTo>
                  <a:cubicBezTo>
                    <a:pt x="1039476" y="1065854"/>
                    <a:pt x="1043565" y="1057677"/>
                    <a:pt x="1044246" y="1048817"/>
                  </a:cubicBezTo>
                  <a:lnTo>
                    <a:pt x="1057875" y="890036"/>
                  </a:lnTo>
                  <a:lnTo>
                    <a:pt x="1216656" y="1740503"/>
                  </a:lnTo>
                  <a:cubicBezTo>
                    <a:pt x="1218019" y="1748681"/>
                    <a:pt x="1222108" y="1756177"/>
                    <a:pt x="1228241" y="1761629"/>
                  </a:cubicBezTo>
                  <a:cubicBezTo>
                    <a:pt x="1234375" y="1767080"/>
                    <a:pt x="1241871" y="1769806"/>
                    <a:pt x="1250730" y="1769806"/>
                  </a:cubicBezTo>
                  <a:cubicBezTo>
                    <a:pt x="1259589" y="1769806"/>
                    <a:pt x="1267085" y="1766399"/>
                    <a:pt x="1273218" y="1760947"/>
                  </a:cubicBezTo>
                  <a:cubicBezTo>
                    <a:pt x="1279351" y="1755495"/>
                    <a:pt x="1283440" y="1747999"/>
                    <a:pt x="1284803" y="1739822"/>
                  </a:cubicBezTo>
                  <a:lnTo>
                    <a:pt x="1410192" y="1078802"/>
                  </a:lnTo>
                  <a:lnTo>
                    <a:pt x="2907369" y="1078802"/>
                  </a:lnTo>
                  <a:lnTo>
                    <a:pt x="2936671" y="1078802"/>
                  </a:lnTo>
                  <a:lnTo>
                    <a:pt x="2968700" y="1078802"/>
                  </a:lnTo>
                  <a:lnTo>
                    <a:pt x="2968700" y="1078120"/>
                  </a:lnTo>
                  <a:lnTo>
                    <a:pt x="2978922" y="1078120"/>
                  </a:lnTo>
                  <a:lnTo>
                    <a:pt x="3015721" y="1497221"/>
                  </a:lnTo>
                  <a:cubicBezTo>
                    <a:pt x="3016403" y="1505398"/>
                    <a:pt x="3020492" y="1513576"/>
                    <a:pt x="3026625" y="1519027"/>
                  </a:cubicBezTo>
                  <a:cubicBezTo>
                    <a:pt x="3032758" y="1524479"/>
                    <a:pt x="3040254" y="1528568"/>
                    <a:pt x="3049113" y="1528568"/>
                  </a:cubicBezTo>
                  <a:lnTo>
                    <a:pt x="3049794" y="1528568"/>
                  </a:lnTo>
                  <a:lnTo>
                    <a:pt x="3050476" y="1528568"/>
                  </a:lnTo>
                  <a:cubicBezTo>
                    <a:pt x="3059335" y="1528568"/>
                    <a:pt x="3066831" y="1525161"/>
                    <a:pt x="3072964" y="1520390"/>
                  </a:cubicBezTo>
                  <a:cubicBezTo>
                    <a:pt x="3079097" y="1514939"/>
                    <a:pt x="3083186" y="1507443"/>
                    <a:pt x="3084549" y="1499265"/>
                  </a:cubicBezTo>
                  <a:lnTo>
                    <a:pt x="3237197" y="563615"/>
                  </a:lnTo>
                  <a:lnTo>
                    <a:pt x="3340098" y="1068580"/>
                  </a:lnTo>
                  <a:lnTo>
                    <a:pt x="3340098" y="1068580"/>
                  </a:lnTo>
                  <a:cubicBezTo>
                    <a:pt x="3341461" y="1076758"/>
                    <a:pt x="3345550" y="1084254"/>
                    <a:pt x="3351683" y="1089705"/>
                  </a:cubicBezTo>
                  <a:cubicBezTo>
                    <a:pt x="3357816" y="1095157"/>
                    <a:pt x="3365994" y="1098564"/>
                    <a:pt x="3374171" y="1098564"/>
                  </a:cubicBezTo>
                  <a:lnTo>
                    <a:pt x="3533634" y="1098564"/>
                  </a:lnTo>
                  <a:cubicBezTo>
                    <a:pt x="3541811" y="1098564"/>
                    <a:pt x="3549307" y="1095157"/>
                    <a:pt x="3555441" y="1090387"/>
                  </a:cubicBezTo>
                  <a:cubicBezTo>
                    <a:pt x="3561574" y="1085616"/>
                    <a:pt x="3565663" y="1078802"/>
                    <a:pt x="3567026" y="1069943"/>
                  </a:cubicBezTo>
                  <a:lnTo>
                    <a:pt x="3607232" y="842334"/>
                  </a:lnTo>
                  <a:lnTo>
                    <a:pt x="3656979" y="1071987"/>
                  </a:lnTo>
                  <a:cubicBezTo>
                    <a:pt x="3659023" y="1079483"/>
                    <a:pt x="3663112" y="1086298"/>
                    <a:pt x="3669245" y="1091068"/>
                  </a:cubicBezTo>
                  <a:cubicBezTo>
                    <a:pt x="3675378" y="1095838"/>
                    <a:pt x="3682875" y="1098564"/>
                    <a:pt x="3690371" y="1098564"/>
                  </a:cubicBezTo>
                  <a:cubicBezTo>
                    <a:pt x="3854603" y="1098564"/>
                    <a:pt x="4162625" y="1098564"/>
                    <a:pt x="4326858" y="1098564"/>
                  </a:cubicBezTo>
                  <a:cubicBezTo>
                    <a:pt x="4340487" y="1098564"/>
                    <a:pt x="4354798" y="1098564"/>
                    <a:pt x="4368427" y="1098564"/>
                  </a:cubicBezTo>
                  <a:cubicBezTo>
                    <a:pt x="4405226" y="1098564"/>
                    <a:pt x="4459744" y="1066536"/>
                    <a:pt x="4459744" y="1015426"/>
                  </a:cubicBezTo>
                  <a:lnTo>
                    <a:pt x="4459744" y="659020"/>
                  </a:lnTo>
                  <a:cubicBezTo>
                    <a:pt x="4532660" y="646072"/>
                    <a:pt x="4611710" y="615407"/>
                    <a:pt x="4665545" y="552030"/>
                  </a:cubicBezTo>
                  <a:cubicBezTo>
                    <a:pt x="4672360" y="543171"/>
                    <a:pt x="4675086" y="532268"/>
                    <a:pt x="4673042" y="522046"/>
                  </a:cubicBezTo>
                  <a:cubicBezTo>
                    <a:pt x="4752091" y="414375"/>
                    <a:pt x="4786846" y="264453"/>
                    <a:pt x="4794342" y="184721"/>
                  </a:cubicBezTo>
                  <a:close/>
                </a:path>
              </a:pathLst>
            </a:custGeom>
            <a:solidFill>
              <a:schemeClr val="bg1"/>
            </a:solidFill>
            <a:ln w="68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071447E-8E9B-4185-8922-458D9857DB43}"/>
                </a:ext>
              </a:extLst>
            </p:cNvPr>
            <p:cNvGrpSpPr/>
            <p:nvPr/>
          </p:nvGrpSpPr>
          <p:grpSpPr>
            <a:xfrm>
              <a:off x="-546915" y="5658084"/>
              <a:ext cx="655355" cy="517912"/>
              <a:chOff x="5432791" y="5667609"/>
              <a:chExt cx="655355" cy="51791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82406FEA-84E2-487F-BA36-62E531272C5D}"/>
                  </a:ext>
                </a:extLst>
              </p:cNvPr>
              <p:cNvSpPr/>
              <p:nvPr/>
            </p:nvSpPr>
            <p:spPr>
              <a:xfrm>
                <a:off x="5432791" y="5667609"/>
                <a:ext cx="517913" cy="517912"/>
              </a:xfrm>
              <a:custGeom>
                <a:avLst/>
                <a:gdLst>
                  <a:gd name="connsiteX0" fmla="*/ 460475 w 517912"/>
                  <a:gd name="connsiteY0" fmla="*/ 259443 h 517912"/>
                  <a:gd name="connsiteX1" fmla="*/ 259443 w 517912"/>
                  <a:gd name="connsiteY1" fmla="*/ 460475 h 517912"/>
                  <a:gd name="connsiteX2" fmla="*/ 58411 w 517912"/>
                  <a:gd name="connsiteY2" fmla="*/ 259443 h 517912"/>
                  <a:gd name="connsiteX3" fmla="*/ 259443 w 517912"/>
                  <a:gd name="connsiteY3" fmla="*/ 58411 h 517912"/>
                  <a:gd name="connsiteX4" fmla="*/ 460475 w 517912"/>
                  <a:gd name="connsiteY4" fmla="*/ 259443 h 51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912" h="517912">
                    <a:moveTo>
                      <a:pt x="460475" y="259443"/>
                    </a:moveTo>
                    <a:cubicBezTo>
                      <a:pt x="460475" y="370470"/>
                      <a:pt x="370470" y="460475"/>
                      <a:pt x="259443" y="460475"/>
                    </a:cubicBezTo>
                    <a:cubicBezTo>
                      <a:pt x="148416" y="460475"/>
                      <a:pt x="58411" y="370470"/>
                      <a:pt x="58411" y="259443"/>
                    </a:cubicBezTo>
                    <a:cubicBezTo>
                      <a:pt x="58411" y="148416"/>
                      <a:pt x="148416" y="58411"/>
                      <a:pt x="259443" y="58411"/>
                    </a:cubicBezTo>
                    <a:cubicBezTo>
                      <a:pt x="370470" y="58411"/>
                      <a:pt x="460475" y="148416"/>
                      <a:pt x="460475" y="259443"/>
                    </a:cubicBezTo>
                    <a:close/>
                  </a:path>
                </a:pathLst>
              </a:custGeom>
              <a:noFill/>
              <a:ln w="108857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9C1EDDC0-82B0-4E58-8D82-901247B88564}"/>
                  </a:ext>
                </a:extLst>
              </p:cNvPr>
              <p:cNvSpPr/>
              <p:nvPr/>
            </p:nvSpPr>
            <p:spPr>
              <a:xfrm>
                <a:off x="5889619" y="5874289"/>
                <a:ext cx="198527" cy="12946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C8AD76-D9D3-4C6A-B0DE-1E9002214349}"/>
                </a:ext>
              </a:extLst>
            </p:cNvPr>
            <p:cNvSpPr/>
            <p:nvPr/>
          </p:nvSpPr>
          <p:spPr>
            <a:xfrm>
              <a:off x="20266" y="5898145"/>
              <a:ext cx="7453959" cy="653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Oval 25">
            <a:extLst>
              <a:ext uri="{FF2B5EF4-FFF2-40B4-BE49-F238E27FC236}">
                <a16:creationId xmlns:a16="http://schemas.microsoft.com/office/drawing/2014/main" id="{F8B6133C-B0E5-4406-B4A4-3CD7CA1DB0D8}"/>
              </a:ext>
            </a:extLst>
          </p:cNvPr>
          <p:cNvSpPr/>
          <p:nvPr/>
        </p:nvSpPr>
        <p:spPr>
          <a:xfrm>
            <a:off x="978301" y="4530311"/>
            <a:ext cx="754393" cy="754393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3" name="Oval 26">
            <a:extLst>
              <a:ext uri="{FF2B5EF4-FFF2-40B4-BE49-F238E27FC236}">
                <a16:creationId xmlns:a16="http://schemas.microsoft.com/office/drawing/2014/main" id="{00530637-5665-4A8E-9B3A-9D486C548792}"/>
              </a:ext>
            </a:extLst>
          </p:cNvPr>
          <p:cNvSpPr/>
          <p:nvPr/>
        </p:nvSpPr>
        <p:spPr>
          <a:xfrm>
            <a:off x="4740126" y="4530310"/>
            <a:ext cx="754393" cy="754393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4" name="Oval 27">
            <a:extLst>
              <a:ext uri="{FF2B5EF4-FFF2-40B4-BE49-F238E27FC236}">
                <a16:creationId xmlns:a16="http://schemas.microsoft.com/office/drawing/2014/main" id="{053C5864-FBC4-4E4A-9086-1DA5BBB3E924}"/>
              </a:ext>
            </a:extLst>
          </p:cNvPr>
          <p:cNvSpPr/>
          <p:nvPr/>
        </p:nvSpPr>
        <p:spPr>
          <a:xfrm>
            <a:off x="2859214" y="4530310"/>
            <a:ext cx="754393" cy="754393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5" name="Isosceles Triangle 51">
            <a:extLst>
              <a:ext uri="{FF2B5EF4-FFF2-40B4-BE49-F238E27FC236}">
                <a16:creationId xmlns:a16="http://schemas.microsoft.com/office/drawing/2014/main" id="{66EB6A25-DE95-46FE-8FBF-5923AD25E6E0}"/>
              </a:ext>
            </a:extLst>
          </p:cNvPr>
          <p:cNvSpPr/>
          <p:nvPr/>
        </p:nvSpPr>
        <p:spPr>
          <a:xfrm>
            <a:off x="3066530" y="4785275"/>
            <a:ext cx="373227" cy="273689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6" name="Rounded Rectangle 6">
            <a:extLst>
              <a:ext uri="{FF2B5EF4-FFF2-40B4-BE49-F238E27FC236}">
                <a16:creationId xmlns:a16="http://schemas.microsoft.com/office/drawing/2014/main" id="{5FB4298E-4DAA-40FF-9260-14FEA0F71772}"/>
              </a:ext>
            </a:extLst>
          </p:cNvPr>
          <p:cNvSpPr/>
          <p:nvPr/>
        </p:nvSpPr>
        <p:spPr>
          <a:xfrm>
            <a:off x="1148751" y="4706349"/>
            <a:ext cx="420224" cy="427237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7" name="Rounded Rectangle 5">
            <a:extLst>
              <a:ext uri="{FF2B5EF4-FFF2-40B4-BE49-F238E27FC236}">
                <a16:creationId xmlns:a16="http://schemas.microsoft.com/office/drawing/2014/main" id="{20A11754-C267-4FE0-89E8-E6C4AB14398F}"/>
              </a:ext>
            </a:extLst>
          </p:cNvPr>
          <p:cNvSpPr/>
          <p:nvPr/>
        </p:nvSpPr>
        <p:spPr>
          <a:xfrm flipH="1">
            <a:off x="4937312" y="4738797"/>
            <a:ext cx="388111" cy="320167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1E9F94-D1D2-4F91-871E-B378351A8BE4}"/>
              </a:ext>
            </a:extLst>
          </p:cNvPr>
          <p:cNvSpPr txBox="1"/>
          <p:nvPr/>
        </p:nvSpPr>
        <p:spPr>
          <a:xfrm>
            <a:off x="607173" y="3886727"/>
            <a:ext cx="14966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cs typeface="Arial" pitchFamily="34" charset="0"/>
              </a:rPr>
              <a:t>Logistic Regression</a:t>
            </a:r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85A59C-51CA-40DA-95D6-801E72BE832A}"/>
              </a:ext>
            </a:extLst>
          </p:cNvPr>
          <p:cNvSpPr txBox="1"/>
          <p:nvPr/>
        </p:nvSpPr>
        <p:spPr>
          <a:xfrm>
            <a:off x="2504819" y="3994448"/>
            <a:ext cx="14966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cs typeface="Arial" pitchFamily="34" charset="0"/>
              </a:rPr>
              <a:t>Decision Tree</a:t>
            </a:r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2E6583-1687-4DAD-9756-D18B7A899A26}"/>
              </a:ext>
            </a:extLst>
          </p:cNvPr>
          <p:cNvSpPr txBox="1"/>
          <p:nvPr/>
        </p:nvSpPr>
        <p:spPr>
          <a:xfrm>
            <a:off x="4383043" y="3994448"/>
            <a:ext cx="14966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cs typeface="Arial" pitchFamily="34" charset="0"/>
              </a:rPr>
              <a:t>Random Forest</a:t>
            </a:r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44404C-4CD1-4C4F-B982-FF056DEAE0CF}"/>
              </a:ext>
            </a:extLst>
          </p:cNvPr>
          <p:cNvSpPr txBox="1"/>
          <p:nvPr/>
        </p:nvSpPr>
        <p:spPr>
          <a:xfrm>
            <a:off x="675043" y="2063333"/>
            <a:ext cx="562038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dirty="0">
                <a:solidFill>
                  <a:schemeClr val="bg1"/>
                </a:solidFill>
                <a:cs typeface="Arial" pitchFamily="34" charset="0"/>
              </a:rPr>
              <a:t>Biopsy alone is not sufficient for the detection of Cervical Cancer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3BBEE0-39B2-467E-8654-0C5122AB8225}"/>
              </a:ext>
            </a:extLst>
          </p:cNvPr>
          <p:cNvSpPr txBox="1"/>
          <p:nvPr/>
        </p:nvSpPr>
        <p:spPr>
          <a:xfrm>
            <a:off x="675043" y="2719811"/>
            <a:ext cx="54787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When the Screening test results are joined together to predict the Biopsy, the machine learning model becomes stable.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Hence, one of the screening preferably Schiller Test is required for the prediction of Biopsy.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Logistic Regression by tuning the model, it works the best on the dataset.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3BEE3B95-B8C8-4087-8B21-88118D1F2009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3" t="-403" r="8018" b="403"/>
          <a:stretch/>
        </p:blipFill>
        <p:spPr>
          <a:xfrm>
            <a:off x="8660866" y="2158177"/>
            <a:ext cx="2449154" cy="3125523"/>
          </a:xfrm>
        </p:spPr>
      </p:pic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9726D87C-6589-47F7-8A90-61B3B1451D92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" r="231"/>
          <a:stretch/>
        </p:blipFill>
        <p:spPr>
          <a:xfrm>
            <a:off x="6886576" y="3403405"/>
            <a:ext cx="1484457" cy="2330645"/>
          </a:xfr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6D295E3-EF8E-4286-BA73-4B0A64262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568" y="5426969"/>
            <a:ext cx="1577477" cy="94496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95775BF-F583-4F3E-BA80-F5114ACD5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5205" y="5411728"/>
            <a:ext cx="1585097" cy="97544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6698DFC-6A74-49DD-86E5-18A468BF26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173" y="5411728"/>
            <a:ext cx="1577477" cy="10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4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Conclusion Limitations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01BC02E-BFDF-4573-8ABE-5B1643634900}"/>
              </a:ext>
            </a:extLst>
          </p:cNvPr>
          <p:cNvGrpSpPr/>
          <p:nvPr/>
        </p:nvGrpSpPr>
        <p:grpSpPr>
          <a:xfrm>
            <a:off x="1039928" y="1694101"/>
            <a:ext cx="4104456" cy="4103588"/>
            <a:chOff x="4184973" y="1314731"/>
            <a:chExt cx="4491483" cy="4490533"/>
          </a:xfrm>
        </p:grpSpPr>
        <p:sp>
          <p:nvSpPr>
            <p:cNvPr id="36" name="Oval 3">
              <a:extLst>
                <a:ext uri="{FF2B5EF4-FFF2-40B4-BE49-F238E27FC236}">
                  <a16:creationId xmlns:a16="http://schemas.microsoft.com/office/drawing/2014/main" id="{B52F8F8E-0F64-419D-A42A-F99BB7C91C42}"/>
                </a:ext>
              </a:extLst>
            </p:cNvPr>
            <p:cNvSpPr/>
            <p:nvPr/>
          </p:nvSpPr>
          <p:spPr>
            <a:xfrm>
              <a:off x="4308587" y="4255750"/>
              <a:ext cx="2738396" cy="1549514"/>
            </a:xfrm>
            <a:custGeom>
              <a:avLst/>
              <a:gdLst/>
              <a:ahLst/>
              <a:cxnLst/>
              <a:rect l="l" t="t" r="r" b="b"/>
              <a:pathLst>
                <a:path w="2738396" h="1549514">
                  <a:moveTo>
                    <a:pt x="0" y="0"/>
                  </a:moveTo>
                  <a:lnTo>
                    <a:pt x="1441874" y="0"/>
                  </a:lnTo>
                  <a:lnTo>
                    <a:pt x="1441874" y="483"/>
                  </a:lnTo>
                  <a:lnTo>
                    <a:pt x="2738018" y="483"/>
                  </a:lnTo>
                  <a:lnTo>
                    <a:pt x="2738018" y="0"/>
                  </a:lnTo>
                  <a:lnTo>
                    <a:pt x="2738396" y="0"/>
                  </a:lnTo>
                  <a:lnTo>
                    <a:pt x="2738396" y="1449998"/>
                  </a:lnTo>
                  <a:cubicBezTo>
                    <a:pt x="2533861" y="1515204"/>
                    <a:pt x="2315911" y="1549514"/>
                    <a:pt x="2089946" y="1549514"/>
                  </a:cubicBezTo>
                  <a:cubicBezTo>
                    <a:pt x="1104429" y="1549514"/>
                    <a:pt x="271346" y="896868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7" name="Oval 3">
              <a:extLst>
                <a:ext uri="{FF2B5EF4-FFF2-40B4-BE49-F238E27FC236}">
                  <a16:creationId xmlns:a16="http://schemas.microsoft.com/office/drawing/2014/main" id="{4CAE265F-5943-4D53-923F-ECC072188019}"/>
                </a:ext>
              </a:extLst>
            </p:cNvPr>
            <p:cNvSpPr/>
            <p:nvPr/>
          </p:nvSpPr>
          <p:spPr>
            <a:xfrm rot="16200000">
              <a:off x="6532501" y="3531332"/>
              <a:ext cx="2738396" cy="1549514"/>
            </a:xfrm>
            <a:custGeom>
              <a:avLst/>
              <a:gdLst/>
              <a:ahLst/>
              <a:cxnLst/>
              <a:rect l="l" t="t" r="r" b="b"/>
              <a:pathLst>
                <a:path w="2738396" h="1549514">
                  <a:moveTo>
                    <a:pt x="0" y="0"/>
                  </a:moveTo>
                  <a:lnTo>
                    <a:pt x="1441874" y="0"/>
                  </a:lnTo>
                  <a:lnTo>
                    <a:pt x="1441874" y="483"/>
                  </a:lnTo>
                  <a:lnTo>
                    <a:pt x="2738018" y="483"/>
                  </a:lnTo>
                  <a:lnTo>
                    <a:pt x="2738018" y="0"/>
                  </a:lnTo>
                  <a:lnTo>
                    <a:pt x="2738396" y="0"/>
                  </a:lnTo>
                  <a:lnTo>
                    <a:pt x="2738396" y="1449998"/>
                  </a:lnTo>
                  <a:cubicBezTo>
                    <a:pt x="2533861" y="1515204"/>
                    <a:pt x="2315911" y="1549514"/>
                    <a:pt x="2089946" y="1549514"/>
                  </a:cubicBezTo>
                  <a:cubicBezTo>
                    <a:pt x="1104429" y="1549514"/>
                    <a:pt x="271346" y="89686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8" name="Oval 3">
              <a:extLst>
                <a:ext uri="{FF2B5EF4-FFF2-40B4-BE49-F238E27FC236}">
                  <a16:creationId xmlns:a16="http://schemas.microsoft.com/office/drawing/2014/main" id="{48B6E642-CDFE-46D2-BA09-DF148972097A}"/>
                </a:ext>
              </a:extLst>
            </p:cNvPr>
            <p:cNvSpPr/>
            <p:nvPr/>
          </p:nvSpPr>
          <p:spPr>
            <a:xfrm rot="10800000">
              <a:off x="5805450" y="1314731"/>
              <a:ext cx="2738396" cy="1549514"/>
            </a:xfrm>
            <a:custGeom>
              <a:avLst/>
              <a:gdLst/>
              <a:ahLst/>
              <a:cxnLst/>
              <a:rect l="l" t="t" r="r" b="b"/>
              <a:pathLst>
                <a:path w="2738396" h="1549514">
                  <a:moveTo>
                    <a:pt x="0" y="0"/>
                  </a:moveTo>
                  <a:lnTo>
                    <a:pt x="1441874" y="0"/>
                  </a:lnTo>
                  <a:lnTo>
                    <a:pt x="1441874" y="483"/>
                  </a:lnTo>
                  <a:lnTo>
                    <a:pt x="2738018" y="483"/>
                  </a:lnTo>
                  <a:lnTo>
                    <a:pt x="2738018" y="0"/>
                  </a:lnTo>
                  <a:lnTo>
                    <a:pt x="2738396" y="0"/>
                  </a:lnTo>
                  <a:lnTo>
                    <a:pt x="2738396" y="1449998"/>
                  </a:lnTo>
                  <a:cubicBezTo>
                    <a:pt x="2533861" y="1515204"/>
                    <a:pt x="2315911" y="1549514"/>
                    <a:pt x="2089946" y="1549514"/>
                  </a:cubicBezTo>
                  <a:cubicBezTo>
                    <a:pt x="1104429" y="1549514"/>
                    <a:pt x="271346" y="896868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9" name="Oval 3">
              <a:extLst>
                <a:ext uri="{FF2B5EF4-FFF2-40B4-BE49-F238E27FC236}">
                  <a16:creationId xmlns:a16="http://schemas.microsoft.com/office/drawing/2014/main" id="{B1219EF3-8B12-415D-ACB5-88B1C8FF4F2A}"/>
                </a:ext>
              </a:extLst>
            </p:cNvPr>
            <p:cNvSpPr/>
            <p:nvPr/>
          </p:nvSpPr>
          <p:spPr>
            <a:xfrm rot="5400000">
              <a:off x="3590532" y="2049734"/>
              <a:ext cx="2738396" cy="1549514"/>
            </a:xfrm>
            <a:custGeom>
              <a:avLst/>
              <a:gdLst/>
              <a:ahLst/>
              <a:cxnLst/>
              <a:rect l="l" t="t" r="r" b="b"/>
              <a:pathLst>
                <a:path w="2738396" h="1549514">
                  <a:moveTo>
                    <a:pt x="0" y="0"/>
                  </a:moveTo>
                  <a:lnTo>
                    <a:pt x="1441874" y="0"/>
                  </a:lnTo>
                  <a:lnTo>
                    <a:pt x="1441874" y="483"/>
                  </a:lnTo>
                  <a:lnTo>
                    <a:pt x="2738018" y="483"/>
                  </a:lnTo>
                  <a:lnTo>
                    <a:pt x="2738018" y="0"/>
                  </a:lnTo>
                  <a:lnTo>
                    <a:pt x="2738396" y="0"/>
                  </a:lnTo>
                  <a:lnTo>
                    <a:pt x="2738396" y="1449998"/>
                  </a:lnTo>
                  <a:cubicBezTo>
                    <a:pt x="2533861" y="1515204"/>
                    <a:pt x="2315911" y="1549514"/>
                    <a:pt x="2089946" y="1549514"/>
                  </a:cubicBezTo>
                  <a:cubicBezTo>
                    <a:pt x="1104429" y="1549514"/>
                    <a:pt x="271346" y="89686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4BF175F-5C0F-4891-AFBA-162A8D31C62D}"/>
                </a:ext>
              </a:extLst>
            </p:cNvPr>
            <p:cNvSpPr/>
            <p:nvPr/>
          </p:nvSpPr>
          <p:spPr>
            <a:xfrm>
              <a:off x="4839301" y="3292483"/>
              <a:ext cx="900000" cy="900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3C9E8DE-E036-49D7-B202-B608295E412F}"/>
                </a:ext>
              </a:extLst>
            </p:cNvPr>
            <p:cNvSpPr/>
            <p:nvPr/>
          </p:nvSpPr>
          <p:spPr>
            <a:xfrm>
              <a:off x="6146983" y="4255750"/>
              <a:ext cx="900000" cy="900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D8A316A-B90F-4721-85B4-BC8A9AAD0630}"/>
                </a:ext>
              </a:extLst>
            </p:cNvPr>
            <p:cNvSpPr/>
            <p:nvPr/>
          </p:nvSpPr>
          <p:spPr>
            <a:xfrm>
              <a:off x="5805449" y="1964245"/>
              <a:ext cx="900000" cy="900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0A7E079-021E-4873-84FA-AEC926B0D3E0}"/>
                </a:ext>
              </a:extLst>
            </p:cNvPr>
            <p:cNvSpPr/>
            <p:nvPr/>
          </p:nvSpPr>
          <p:spPr>
            <a:xfrm>
              <a:off x="7128598" y="2935095"/>
              <a:ext cx="900000" cy="900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528826F0-C045-4D6E-9A6F-196093F7049E}"/>
              </a:ext>
            </a:extLst>
          </p:cNvPr>
          <p:cNvSpPr txBox="1"/>
          <p:nvPr/>
        </p:nvSpPr>
        <p:spPr>
          <a:xfrm>
            <a:off x="2566268" y="2314035"/>
            <a:ext cx="7439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S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9A86DF-3A05-475F-BC3C-F50534ECE1F3}"/>
              </a:ext>
            </a:extLst>
          </p:cNvPr>
          <p:cNvSpPr txBox="1"/>
          <p:nvPr/>
        </p:nvSpPr>
        <p:spPr>
          <a:xfrm>
            <a:off x="1672688" y="3528921"/>
            <a:ext cx="7439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W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6D50929-8001-4602-9796-77127B6F7A11}"/>
              </a:ext>
            </a:extLst>
          </p:cNvPr>
          <p:cNvSpPr txBox="1"/>
          <p:nvPr/>
        </p:nvSpPr>
        <p:spPr>
          <a:xfrm>
            <a:off x="2867093" y="4429403"/>
            <a:ext cx="7439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O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2B83B10-3473-44C6-BEAF-54ECF1B1A956}"/>
              </a:ext>
            </a:extLst>
          </p:cNvPr>
          <p:cNvSpPr txBox="1"/>
          <p:nvPr/>
        </p:nvSpPr>
        <p:spPr>
          <a:xfrm>
            <a:off x="3779936" y="3223033"/>
            <a:ext cx="7439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T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8846C73-BBB2-4105-B225-A1610F25E165}"/>
              </a:ext>
            </a:extLst>
          </p:cNvPr>
          <p:cNvSpPr txBox="1"/>
          <p:nvPr/>
        </p:nvSpPr>
        <p:spPr>
          <a:xfrm>
            <a:off x="3343219" y="2688211"/>
            <a:ext cx="16132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STRENGTHS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F582ABD-9FFF-4A47-AFA4-F7A51AF67615}"/>
              </a:ext>
            </a:extLst>
          </p:cNvPr>
          <p:cNvSpPr txBox="1"/>
          <p:nvPr/>
        </p:nvSpPr>
        <p:spPr>
          <a:xfrm>
            <a:off x="992978" y="3046046"/>
            <a:ext cx="1492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WEAKNESS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5684878-4201-4DE8-A32F-601450772DEF}"/>
              </a:ext>
            </a:extLst>
          </p:cNvPr>
          <p:cNvSpPr txBox="1"/>
          <p:nvPr/>
        </p:nvSpPr>
        <p:spPr>
          <a:xfrm>
            <a:off x="1271466" y="4476273"/>
            <a:ext cx="1554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OPPORTUNITIES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7D09C2-C0A8-453C-ABA7-62C5B9A77FD8}"/>
              </a:ext>
            </a:extLst>
          </p:cNvPr>
          <p:cNvSpPr txBox="1"/>
          <p:nvPr/>
        </p:nvSpPr>
        <p:spPr>
          <a:xfrm>
            <a:off x="3771985" y="4118121"/>
            <a:ext cx="1416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THREATS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104FF6-868A-463A-B384-88E5F5EFF250}"/>
              </a:ext>
            </a:extLst>
          </p:cNvPr>
          <p:cNvSpPr txBox="1"/>
          <p:nvPr/>
        </p:nvSpPr>
        <p:spPr>
          <a:xfrm>
            <a:off x="2460252" y="3473921"/>
            <a:ext cx="1238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Models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5" name="Parallelogram 15">
            <a:extLst>
              <a:ext uri="{FF2B5EF4-FFF2-40B4-BE49-F238E27FC236}">
                <a16:creationId xmlns:a16="http://schemas.microsoft.com/office/drawing/2014/main" id="{EA231779-4C86-4911-BE14-BC94AAD390F8}"/>
              </a:ext>
            </a:extLst>
          </p:cNvPr>
          <p:cNvSpPr/>
          <p:nvPr/>
        </p:nvSpPr>
        <p:spPr>
          <a:xfrm flipH="1">
            <a:off x="2094156" y="4852105"/>
            <a:ext cx="361766" cy="361766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6" name="Frame 17">
            <a:extLst>
              <a:ext uri="{FF2B5EF4-FFF2-40B4-BE49-F238E27FC236}">
                <a16:creationId xmlns:a16="http://schemas.microsoft.com/office/drawing/2014/main" id="{3733F26A-86A4-429C-B362-85739A42FC6E}"/>
              </a:ext>
            </a:extLst>
          </p:cNvPr>
          <p:cNvSpPr/>
          <p:nvPr/>
        </p:nvSpPr>
        <p:spPr>
          <a:xfrm>
            <a:off x="1817192" y="2588841"/>
            <a:ext cx="343730" cy="34373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7" name="Round Same Side Corner Rectangle 11">
            <a:extLst>
              <a:ext uri="{FF2B5EF4-FFF2-40B4-BE49-F238E27FC236}">
                <a16:creationId xmlns:a16="http://schemas.microsoft.com/office/drawing/2014/main" id="{AC3664ED-1315-4CDA-9D5B-9BB4F105C82A}"/>
              </a:ext>
            </a:extLst>
          </p:cNvPr>
          <p:cNvSpPr>
            <a:spLocks noChangeAspect="1"/>
          </p:cNvSpPr>
          <p:nvPr/>
        </p:nvSpPr>
        <p:spPr>
          <a:xfrm rot="9900000">
            <a:off x="3711970" y="2205523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8" name="Rectangle 36">
            <a:extLst>
              <a:ext uri="{FF2B5EF4-FFF2-40B4-BE49-F238E27FC236}">
                <a16:creationId xmlns:a16="http://schemas.microsoft.com/office/drawing/2014/main" id="{2A47CDFC-D0F0-4188-950F-996F3E5E442C}"/>
              </a:ext>
            </a:extLst>
          </p:cNvPr>
          <p:cNvSpPr/>
          <p:nvPr/>
        </p:nvSpPr>
        <p:spPr>
          <a:xfrm>
            <a:off x="3996050" y="4555949"/>
            <a:ext cx="365319" cy="305377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3A076F1-0412-4DFE-85E5-BDDCB57E4606}"/>
              </a:ext>
            </a:extLst>
          </p:cNvPr>
          <p:cNvGrpSpPr/>
          <p:nvPr/>
        </p:nvGrpSpPr>
        <p:grpSpPr>
          <a:xfrm>
            <a:off x="5736267" y="1397675"/>
            <a:ext cx="2540244" cy="2031325"/>
            <a:chOff x="6210998" y="1433695"/>
            <a:chExt cx="2229890" cy="1445133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BEA3C84-FF3A-4070-8E51-979C3964806A}"/>
                </a:ext>
              </a:extLst>
            </p:cNvPr>
            <p:cNvSpPr txBox="1"/>
            <p:nvPr/>
          </p:nvSpPr>
          <p:spPr>
            <a:xfrm>
              <a:off x="6210999" y="1433695"/>
              <a:ext cx="2229889" cy="19706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Logistic Regression	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9B0BCEA-F6C4-46F6-8A1A-0B060EBE6FC5}"/>
                </a:ext>
              </a:extLst>
            </p:cNvPr>
            <p:cNvSpPr txBox="1"/>
            <p:nvPr/>
          </p:nvSpPr>
          <p:spPr>
            <a:xfrm>
              <a:off x="6210998" y="1630759"/>
              <a:ext cx="2229889" cy="1248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Hot one of the most powerful algorithms out there and can be easily outperformed by more complex ones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High reliance on a proper presentation of your data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It is also an Algorithm that is known for its vulnerability to overfitting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78BA8BA-6DDE-4953-800B-251D7597BCB9}"/>
              </a:ext>
            </a:extLst>
          </p:cNvPr>
          <p:cNvGrpSpPr/>
          <p:nvPr/>
        </p:nvGrpSpPr>
        <p:grpSpPr>
          <a:xfrm>
            <a:off x="5733347" y="3769882"/>
            <a:ext cx="2540244" cy="1107996"/>
            <a:chOff x="6210998" y="1433695"/>
            <a:chExt cx="2229890" cy="788255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15F0C18-CD05-435A-BA26-08F3F10140A0}"/>
                </a:ext>
              </a:extLst>
            </p:cNvPr>
            <p:cNvSpPr txBox="1"/>
            <p:nvPr/>
          </p:nvSpPr>
          <p:spPr>
            <a:xfrm>
              <a:off x="6210999" y="1433695"/>
              <a:ext cx="2229889" cy="19706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Decision Tree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AB639FE-EBDE-49FA-88AD-0D842BEEEF6A}"/>
                </a:ext>
              </a:extLst>
            </p:cNvPr>
            <p:cNvSpPr txBox="1"/>
            <p:nvPr/>
          </p:nvSpPr>
          <p:spPr>
            <a:xfrm>
              <a:off x="6210998" y="1630759"/>
              <a:ext cx="2229889" cy="591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Tree structure prone to sampling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Tree splitting is locally greedy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Tends to overfit </a:t>
              </a:r>
              <a:r>
                <a:rPr lang="en-IN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alot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8887010-702A-49C7-90C9-9082D7A9D434}"/>
              </a:ext>
            </a:extLst>
          </p:cNvPr>
          <p:cNvGrpSpPr/>
          <p:nvPr/>
        </p:nvGrpSpPr>
        <p:grpSpPr>
          <a:xfrm>
            <a:off x="8987137" y="1395537"/>
            <a:ext cx="2540244" cy="1107997"/>
            <a:chOff x="6210998" y="1433695"/>
            <a:chExt cx="2229890" cy="788255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E3A1FF2-17D1-4C4D-BD79-E4F9E3D42620}"/>
                </a:ext>
              </a:extLst>
            </p:cNvPr>
            <p:cNvSpPr txBox="1"/>
            <p:nvPr/>
          </p:nvSpPr>
          <p:spPr>
            <a:xfrm>
              <a:off x="6210999" y="1433695"/>
              <a:ext cx="2229889" cy="197064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Random Forest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38E2518-9255-4C0D-A37C-320D8EF23FCB}"/>
                </a:ext>
              </a:extLst>
            </p:cNvPr>
            <p:cNvSpPr txBox="1"/>
            <p:nvPr/>
          </p:nvSpPr>
          <p:spPr>
            <a:xfrm>
              <a:off x="6210998" y="1630759"/>
              <a:ext cx="2229889" cy="591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Overfitting can easily occur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Need to choose the number of trees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No interpretability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4103E9B-00AD-41D5-9678-23A41360EE6B}"/>
              </a:ext>
            </a:extLst>
          </p:cNvPr>
          <p:cNvGrpSpPr/>
          <p:nvPr/>
        </p:nvGrpSpPr>
        <p:grpSpPr>
          <a:xfrm>
            <a:off x="8987137" y="3769880"/>
            <a:ext cx="2540244" cy="1107996"/>
            <a:chOff x="6210998" y="1433695"/>
            <a:chExt cx="2229890" cy="788255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1C5DA5B-F122-491A-9200-F63731192074}"/>
                </a:ext>
              </a:extLst>
            </p:cNvPr>
            <p:cNvSpPr txBox="1"/>
            <p:nvPr/>
          </p:nvSpPr>
          <p:spPr>
            <a:xfrm>
              <a:off x="6210999" y="1433695"/>
              <a:ext cx="2229889" cy="19706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How to Overcome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4FB52D6-D3D0-4B22-A7BB-D79C1BDC4B6A}"/>
                </a:ext>
              </a:extLst>
            </p:cNvPr>
            <p:cNvSpPr txBox="1"/>
            <p:nvPr/>
          </p:nvSpPr>
          <p:spPr>
            <a:xfrm>
              <a:off x="6210998" y="1630759"/>
              <a:ext cx="2229889" cy="591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 of some advanced models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Collecting more data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I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I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slightly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I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balance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I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I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class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Using some AI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55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References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65BD61-BC17-4BE9-9DE3-8EABD3BEAFD2}"/>
              </a:ext>
            </a:extLst>
          </p:cNvPr>
          <p:cNvGrpSpPr/>
          <p:nvPr/>
        </p:nvGrpSpPr>
        <p:grpSpPr>
          <a:xfrm rot="20618438">
            <a:off x="4391068" y="2315208"/>
            <a:ext cx="3409869" cy="3231342"/>
            <a:chOff x="-116760" y="950876"/>
            <a:chExt cx="6261875" cy="593402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107A6D2-FA32-436F-A956-6FABDD550570}"/>
                </a:ext>
              </a:extLst>
            </p:cNvPr>
            <p:cNvGrpSpPr/>
            <p:nvPr/>
          </p:nvGrpSpPr>
          <p:grpSpPr>
            <a:xfrm rot="532827">
              <a:off x="-116760" y="3488410"/>
              <a:ext cx="3619070" cy="3396495"/>
              <a:chOff x="509678" y="1797347"/>
              <a:chExt cx="2339381" cy="2195507"/>
            </a:xfrm>
          </p:grpSpPr>
          <p:sp>
            <p:nvSpPr>
              <p:cNvPr id="25" name="Rounded Rectangle 41">
                <a:extLst>
                  <a:ext uri="{FF2B5EF4-FFF2-40B4-BE49-F238E27FC236}">
                    <a16:creationId xmlns:a16="http://schemas.microsoft.com/office/drawing/2014/main" id="{90F3E05B-8290-47D4-8559-724C65AD22FE}"/>
                  </a:ext>
                </a:extLst>
              </p:cNvPr>
              <p:cNvSpPr/>
              <p:nvPr/>
            </p:nvSpPr>
            <p:spPr>
              <a:xfrm rot="18063644">
                <a:off x="1724663" y="2419627"/>
                <a:ext cx="73094" cy="82300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" name="Rounded Rectangle 62">
                <a:extLst>
                  <a:ext uri="{FF2B5EF4-FFF2-40B4-BE49-F238E27FC236}">
                    <a16:creationId xmlns:a16="http://schemas.microsoft.com/office/drawing/2014/main" id="{D8F8E051-C0E9-4604-8AC8-A1E81EA9733C}"/>
                  </a:ext>
                </a:extLst>
              </p:cNvPr>
              <p:cNvSpPr/>
              <p:nvPr/>
            </p:nvSpPr>
            <p:spPr>
              <a:xfrm rot="18060000">
                <a:off x="1820802" y="2253850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" name="Rounded Rectangle 63">
                <a:extLst>
                  <a:ext uri="{FF2B5EF4-FFF2-40B4-BE49-F238E27FC236}">
                    <a16:creationId xmlns:a16="http://schemas.microsoft.com/office/drawing/2014/main" id="{9F419162-DB5E-4AB6-BA29-43608E0BC7C5}"/>
                  </a:ext>
                </a:extLst>
              </p:cNvPr>
              <p:cNvSpPr/>
              <p:nvPr/>
            </p:nvSpPr>
            <p:spPr>
              <a:xfrm rot="18063644">
                <a:off x="1939567" y="2260617"/>
                <a:ext cx="73094" cy="40274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8" name="Rounded Rectangle 64">
                <a:extLst>
                  <a:ext uri="{FF2B5EF4-FFF2-40B4-BE49-F238E27FC236}">
                    <a16:creationId xmlns:a16="http://schemas.microsoft.com/office/drawing/2014/main" id="{15DE4F1D-EB23-48C9-B066-8AB903CCD6DA}"/>
                  </a:ext>
                </a:extLst>
              </p:cNvPr>
              <p:cNvSpPr/>
              <p:nvPr/>
            </p:nvSpPr>
            <p:spPr>
              <a:xfrm rot="18063644">
                <a:off x="1574952" y="2602544"/>
                <a:ext cx="73094" cy="80549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" name="Rounded Rectangle 65">
                <a:extLst>
                  <a:ext uri="{FF2B5EF4-FFF2-40B4-BE49-F238E27FC236}">
                    <a16:creationId xmlns:a16="http://schemas.microsoft.com/office/drawing/2014/main" id="{603E82B0-1D53-41A7-B36D-A7F03833B746}"/>
                  </a:ext>
                </a:extLst>
              </p:cNvPr>
              <p:cNvSpPr/>
              <p:nvPr/>
            </p:nvSpPr>
            <p:spPr>
              <a:xfrm rot="18063644">
                <a:off x="1516856" y="2958046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" name="Rounded Rectangle 66">
                <a:extLst>
                  <a:ext uri="{FF2B5EF4-FFF2-40B4-BE49-F238E27FC236}">
                    <a16:creationId xmlns:a16="http://schemas.microsoft.com/office/drawing/2014/main" id="{EDF29EB8-71DC-4A7A-8F91-64F5952BA6F1}"/>
                  </a:ext>
                </a:extLst>
              </p:cNvPr>
              <p:cNvSpPr/>
              <p:nvPr/>
            </p:nvSpPr>
            <p:spPr>
              <a:xfrm rot="18063644">
                <a:off x="1091076" y="3196078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" name="Rounded Rectangle 67">
                <a:extLst>
                  <a:ext uri="{FF2B5EF4-FFF2-40B4-BE49-F238E27FC236}">
                    <a16:creationId xmlns:a16="http://schemas.microsoft.com/office/drawing/2014/main" id="{CF206FC9-44B9-475E-96F9-66B7AEA3D783}"/>
                  </a:ext>
                </a:extLst>
              </p:cNvPr>
              <p:cNvSpPr/>
              <p:nvPr/>
            </p:nvSpPr>
            <p:spPr>
              <a:xfrm rot="18063644">
                <a:off x="1223216" y="318059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Rounded Rectangle 68">
                <a:extLst>
                  <a:ext uri="{FF2B5EF4-FFF2-40B4-BE49-F238E27FC236}">
                    <a16:creationId xmlns:a16="http://schemas.microsoft.com/office/drawing/2014/main" id="{3659BC47-A7AA-4045-8D7D-78FC5FA74138}"/>
                  </a:ext>
                </a:extLst>
              </p:cNvPr>
              <p:cNvSpPr/>
              <p:nvPr/>
            </p:nvSpPr>
            <p:spPr>
              <a:xfrm rot="18063644">
                <a:off x="2339839" y="1665982"/>
                <a:ext cx="49373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" name="Rounded Rectangle 69">
                <a:extLst>
                  <a:ext uri="{FF2B5EF4-FFF2-40B4-BE49-F238E27FC236}">
                    <a16:creationId xmlns:a16="http://schemas.microsoft.com/office/drawing/2014/main" id="{5270DCE5-2CC8-47A1-A1D3-524D1262F100}"/>
                  </a:ext>
                </a:extLst>
              </p:cNvPr>
              <p:cNvSpPr/>
              <p:nvPr/>
            </p:nvSpPr>
            <p:spPr>
              <a:xfrm rot="18063644">
                <a:off x="2213789" y="195382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4" name="Oval 39">
                <a:extLst>
                  <a:ext uri="{FF2B5EF4-FFF2-40B4-BE49-F238E27FC236}">
                    <a16:creationId xmlns:a16="http://schemas.microsoft.com/office/drawing/2014/main" id="{4A8B032C-34B0-4ABB-B5DB-F936837F2AC1}"/>
                  </a:ext>
                </a:extLst>
              </p:cNvPr>
              <p:cNvSpPr/>
              <p:nvPr/>
            </p:nvSpPr>
            <p:spPr>
              <a:xfrm rot="15291151" flipH="1">
                <a:off x="640729" y="1666296"/>
                <a:ext cx="1650865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1777921" h="2274057">
                    <a:moveTo>
                      <a:pt x="1535931" y="0"/>
                    </a:moveTo>
                    <a:cubicBezTo>
                      <a:pt x="1583748" y="0"/>
                      <a:pt x="1622512" y="36012"/>
                      <a:pt x="1622512" y="80435"/>
                    </a:cubicBezTo>
                    <a:cubicBezTo>
                      <a:pt x="1622512" y="91693"/>
                      <a:pt x="1620023" y="102411"/>
                      <a:pt x="1615448" y="112103"/>
                    </a:cubicBezTo>
                    <a:lnTo>
                      <a:pt x="1616074" y="113399"/>
                    </a:lnTo>
                    <a:lnTo>
                      <a:pt x="1584270" y="165850"/>
                    </a:lnTo>
                    <a:lnTo>
                      <a:pt x="1565188" y="222968"/>
                    </a:lnTo>
                    <a:cubicBezTo>
                      <a:pt x="1559887" y="244082"/>
                      <a:pt x="1554587" y="265418"/>
                      <a:pt x="1549286" y="286532"/>
                    </a:cubicBezTo>
                    <a:cubicBezTo>
                      <a:pt x="1548756" y="309868"/>
                      <a:pt x="1548226" y="332982"/>
                      <a:pt x="1547696" y="356318"/>
                    </a:cubicBezTo>
                    <a:cubicBezTo>
                      <a:pt x="1548226" y="378988"/>
                      <a:pt x="1548756" y="401880"/>
                      <a:pt x="1549286" y="424549"/>
                    </a:cubicBezTo>
                    <a:cubicBezTo>
                      <a:pt x="1552466" y="447885"/>
                      <a:pt x="1555647" y="470999"/>
                      <a:pt x="1558827" y="494336"/>
                    </a:cubicBezTo>
                    <a:lnTo>
                      <a:pt x="1573139" y="561011"/>
                    </a:lnTo>
                    <a:lnTo>
                      <a:pt x="1587451" y="627686"/>
                    </a:lnTo>
                    <a:cubicBezTo>
                      <a:pt x="1593281" y="646799"/>
                      <a:pt x="1599112" y="665691"/>
                      <a:pt x="1604943" y="684804"/>
                    </a:cubicBezTo>
                    <a:cubicBezTo>
                      <a:pt x="1610774" y="702362"/>
                      <a:pt x="1616428" y="719697"/>
                      <a:pt x="1622258" y="737255"/>
                    </a:cubicBezTo>
                    <a:cubicBezTo>
                      <a:pt x="1627029" y="751479"/>
                      <a:pt x="1631800" y="765925"/>
                      <a:pt x="1636570" y="780149"/>
                    </a:cubicBezTo>
                    <a:cubicBezTo>
                      <a:pt x="1641341" y="791706"/>
                      <a:pt x="1646111" y="803486"/>
                      <a:pt x="1650882" y="815043"/>
                    </a:cubicBezTo>
                    <a:lnTo>
                      <a:pt x="1660423" y="835712"/>
                    </a:lnTo>
                    <a:lnTo>
                      <a:pt x="1662013" y="840379"/>
                    </a:lnTo>
                    <a:lnTo>
                      <a:pt x="1708129" y="949948"/>
                    </a:lnTo>
                    <a:cubicBezTo>
                      <a:pt x="1719791" y="983730"/>
                      <a:pt x="1731275" y="1017735"/>
                      <a:pt x="1742937" y="1051517"/>
                    </a:cubicBezTo>
                    <a:lnTo>
                      <a:pt x="1766790" y="1146862"/>
                    </a:lnTo>
                    <a:cubicBezTo>
                      <a:pt x="1769440" y="1176421"/>
                      <a:pt x="1772090" y="1206203"/>
                      <a:pt x="1774741" y="1235762"/>
                    </a:cubicBezTo>
                    <a:cubicBezTo>
                      <a:pt x="1775801" y="1263765"/>
                      <a:pt x="1776861" y="1291991"/>
                      <a:pt x="1777921" y="1319995"/>
                    </a:cubicBezTo>
                    <a:cubicBezTo>
                      <a:pt x="1775801" y="1344887"/>
                      <a:pt x="1773681" y="1369556"/>
                      <a:pt x="1771560" y="1394448"/>
                    </a:cubicBezTo>
                    <a:cubicBezTo>
                      <a:pt x="1767850" y="1418896"/>
                      <a:pt x="1764139" y="1443121"/>
                      <a:pt x="1760429" y="1467569"/>
                    </a:cubicBezTo>
                    <a:cubicBezTo>
                      <a:pt x="1754598" y="1488682"/>
                      <a:pt x="1748768" y="1510018"/>
                      <a:pt x="1742937" y="1531132"/>
                    </a:cubicBezTo>
                    <a:cubicBezTo>
                      <a:pt x="1737106" y="1549135"/>
                      <a:pt x="1731452" y="1566915"/>
                      <a:pt x="1725621" y="1584917"/>
                    </a:cubicBezTo>
                    <a:lnTo>
                      <a:pt x="1706539" y="1631145"/>
                    </a:lnTo>
                    <a:lnTo>
                      <a:pt x="1685866" y="1672261"/>
                    </a:lnTo>
                    <a:lnTo>
                      <a:pt x="1665194" y="1704043"/>
                    </a:lnTo>
                    <a:cubicBezTo>
                      <a:pt x="1660423" y="1711377"/>
                      <a:pt x="1655653" y="1718934"/>
                      <a:pt x="1650882" y="1726268"/>
                    </a:cubicBezTo>
                    <a:lnTo>
                      <a:pt x="1639751" y="1738936"/>
                    </a:lnTo>
                    <a:cubicBezTo>
                      <a:pt x="1638690" y="1740492"/>
                      <a:pt x="1637630" y="1742270"/>
                      <a:pt x="1636570" y="1743826"/>
                    </a:cubicBezTo>
                    <a:lnTo>
                      <a:pt x="1576319" y="1810501"/>
                    </a:lnTo>
                    <a:lnTo>
                      <a:pt x="1509708" y="1866063"/>
                    </a:lnTo>
                    <a:lnTo>
                      <a:pt x="1431788" y="1912069"/>
                    </a:lnTo>
                    <a:lnTo>
                      <a:pt x="1354045" y="1946962"/>
                    </a:lnTo>
                    <a:lnTo>
                      <a:pt x="1273121" y="1978744"/>
                    </a:lnTo>
                    <a:lnTo>
                      <a:pt x="1192198" y="1997857"/>
                    </a:lnTo>
                    <a:lnTo>
                      <a:pt x="1114278" y="2015193"/>
                    </a:lnTo>
                    <a:lnTo>
                      <a:pt x="1041306" y="2026305"/>
                    </a:lnTo>
                    <a:lnTo>
                      <a:pt x="976284" y="2035862"/>
                    </a:lnTo>
                    <a:lnTo>
                      <a:pt x="920627" y="2038974"/>
                    </a:lnTo>
                    <a:lnTo>
                      <a:pt x="881049" y="2042307"/>
                    </a:lnTo>
                    <a:lnTo>
                      <a:pt x="850835" y="2042307"/>
                    </a:lnTo>
                    <a:lnTo>
                      <a:pt x="842884" y="2042307"/>
                    </a:lnTo>
                    <a:lnTo>
                      <a:pt x="726976" y="2035862"/>
                    </a:lnTo>
                    <a:lnTo>
                      <a:pt x="626970" y="2038974"/>
                    </a:lnTo>
                    <a:lnTo>
                      <a:pt x="536506" y="2050086"/>
                    </a:lnTo>
                    <a:lnTo>
                      <a:pt x="455582" y="2064532"/>
                    </a:lnTo>
                    <a:lnTo>
                      <a:pt x="390384" y="2081868"/>
                    </a:lnTo>
                    <a:lnTo>
                      <a:pt x="331723" y="2105649"/>
                    </a:lnTo>
                    <a:lnTo>
                      <a:pt x="282427" y="2127874"/>
                    </a:lnTo>
                    <a:lnTo>
                      <a:pt x="246029" y="2151654"/>
                    </a:lnTo>
                    <a:lnTo>
                      <a:pt x="214225" y="2173879"/>
                    </a:lnTo>
                    <a:lnTo>
                      <a:pt x="187192" y="2197882"/>
                    </a:lnTo>
                    <a:cubicBezTo>
                      <a:pt x="181361" y="2204105"/>
                      <a:pt x="175530" y="2210551"/>
                      <a:pt x="169700" y="2216774"/>
                    </a:cubicBezTo>
                    <a:cubicBezTo>
                      <a:pt x="165989" y="2222108"/>
                      <a:pt x="162455" y="2227442"/>
                      <a:pt x="158745" y="2232776"/>
                    </a:cubicBezTo>
                    <a:cubicBezTo>
                      <a:pt x="156625" y="2235443"/>
                      <a:pt x="154504" y="2237887"/>
                      <a:pt x="152384" y="2240554"/>
                    </a:cubicBezTo>
                    <a:cubicBezTo>
                      <a:pt x="139802" y="2247207"/>
                      <a:pt x="108649" y="2281215"/>
                      <a:pt x="83252" y="2272697"/>
                    </a:cubicBezTo>
                    <a:cubicBezTo>
                      <a:pt x="57855" y="2264179"/>
                      <a:pt x="0" y="2235424"/>
                      <a:pt x="0" y="2189445"/>
                    </a:cubicBezTo>
                    <a:cubicBezTo>
                      <a:pt x="0" y="2174502"/>
                      <a:pt x="3937" y="2160478"/>
                      <a:pt x="11964" y="2148998"/>
                    </a:cubicBezTo>
                    <a:cubicBezTo>
                      <a:pt x="22019" y="2131068"/>
                      <a:pt x="42226" y="2101798"/>
                      <a:pt x="60329" y="2081868"/>
                    </a:cubicBezTo>
                    <a:lnTo>
                      <a:pt x="120580" y="2029417"/>
                    </a:lnTo>
                    <a:lnTo>
                      <a:pt x="190372" y="1986745"/>
                    </a:lnTo>
                    <a:lnTo>
                      <a:pt x="263521" y="1951629"/>
                    </a:lnTo>
                    <a:lnTo>
                      <a:pt x="338084" y="1923181"/>
                    </a:lnTo>
                    <a:lnTo>
                      <a:pt x="412647" y="1902512"/>
                    </a:lnTo>
                    <a:lnTo>
                      <a:pt x="487209" y="1888288"/>
                    </a:lnTo>
                    <a:lnTo>
                      <a:pt x="560359" y="1877176"/>
                    </a:lnTo>
                    <a:lnTo>
                      <a:pt x="626970" y="1870730"/>
                    </a:lnTo>
                    <a:lnTo>
                      <a:pt x="684218" y="1867619"/>
                    </a:lnTo>
                    <a:lnTo>
                      <a:pt x="733337" y="1867619"/>
                    </a:lnTo>
                    <a:lnTo>
                      <a:pt x="771502" y="1867619"/>
                    </a:lnTo>
                    <a:lnTo>
                      <a:pt x="796768" y="1870730"/>
                    </a:lnTo>
                    <a:lnTo>
                      <a:pt x="804719" y="1870730"/>
                    </a:lnTo>
                    <a:lnTo>
                      <a:pt x="917447" y="1873842"/>
                    </a:lnTo>
                    <a:lnTo>
                      <a:pt x="1022223" y="1867619"/>
                    </a:lnTo>
                    <a:lnTo>
                      <a:pt x="1114278" y="1853395"/>
                    </a:lnTo>
                    <a:lnTo>
                      <a:pt x="1195378" y="1834281"/>
                    </a:lnTo>
                    <a:lnTo>
                      <a:pt x="1263580" y="1807167"/>
                    </a:lnTo>
                    <a:lnTo>
                      <a:pt x="1325421" y="1781830"/>
                    </a:lnTo>
                    <a:lnTo>
                      <a:pt x="1376308" y="1753382"/>
                    </a:lnTo>
                    <a:lnTo>
                      <a:pt x="1420656" y="1724712"/>
                    </a:lnTo>
                    <a:lnTo>
                      <a:pt x="1452460" y="1694486"/>
                    </a:lnTo>
                    <a:lnTo>
                      <a:pt x="1477904" y="1672261"/>
                    </a:lnTo>
                    <a:lnTo>
                      <a:pt x="1495396" y="1651592"/>
                    </a:lnTo>
                    <a:cubicBezTo>
                      <a:pt x="1499106" y="1647814"/>
                      <a:pt x="1502817" y="1644258"/>
                      <a:pt x="1506527" y="1640479"/>
                    </a:cubicBezTo>
                    <a:cubicBezTo>
                      <a:pt x="1507587" y="1639368"/>
                      <a:pt x="1508647" y="1638479"/>
                      <a:pt x="1509708" y="1637368"/>
                    </a:cubicBezTo>
                    <a:lnTo>
                      <a:pt x="1549286" y="1567581"/>
                    </a:lnTo>
                    <a:lnTo>
                      <a:pt x="1579500" y="1496017"/>
                    </a:lnTo>
                    <a:cubicBezTo>
                      <a:pt x="1585330" y="1471125"/>
                      <a:pt x="1591161" y="1446455"/>
                      <a:pt x="1596992" y="1421563"/>
                    </a:cubicBezTo>
                    <a:cubicBezTo>
                      <a:pt x="1599642" y="1396226"/>
                      <a:pt x="1602292" y="1370668"/>
                      <a:pt x="1604943" y="1345331"/>
                    </a:cubicBezTo>
                    <a:lnTo>
                      <a:pt x="1604943" y="1270655"/>
                    </a:lnTo>
                    <a:lnTo>
                      <a:pt x="1596992" y="1199313"/>
                    </a:lnTo>
                    <a:cubicBezTo>
                      <a:pt x="1592751" y="1174865"/>
                      <a:pt x="1588511" y="1150640"/>
                      <a:pt x="1584270" y="1126193"/>
                    </a:cubicBezTo>
                    <a:cubicBezTo>
                      <a:pt x="1579500" y="1105079"/>
                      <a:pt x="1574729" y="1083743"/>
                      <a:pt x="1569958" y="1062629"/>
                    </a:cubicBezTo>
                    <a:cubicBezTo>
                      <a:pt x="1564128" y="1042627"/>
                      <a:pt x="1558297" y="1022402"/>
                      <a:pt x="1552466" y="1002399"/>
                    </a:cubicBezTo>
                    <a:lnTo>
                      <a:pt x="1533384" y="949948"/>
                    </a:lnTo>
                    <a:cubicBezTo>
                      <a:pt x="1528083" y="935724"/>
                      <a:pt x="1522959" y="921278"/>
                      <a:pt x="1517659" y="907054"/>
                    </a:cubicBezTo>
                    <a:cubicBezTo>
                      <a:pt x="1512888" y="896608"/>
                      <a:pt x="1508117" y="885940"/>
                      <a:pt x="1503347" y="875495"/>
                    </a:cubicBezTo>
                    <a:lnTo>
                      <a:pt x="1495396" y="854825"/>
                    </a:lnTo>
                    <a:cubicBezTo>
                      <a:pt x="1493276" y="853270"/>
                      <a:pt x="1491155" y="851492"/>
                      <a:pt x="1489035" y="849936"/>
                    </a:cubicBezTo>
                    <a:lnTo>
                      <a:pt x="1446100" y="734144"/>
                    </a:lnTo>
                    <a:lnTo>
                      <a:pt x="1414296" y="629242"/>
                    </a:lnTo>
                    <a:cubicBezTo>
                      <a:pt x="1407405" y="597015"/>
                      <a:pt x="1400691" y="564789"/>
                      <a:pt x="1393800" y="532563"/>
                    </a:cubicBezTo>
                    <a:lnTo>
                      <a:pt x="1382668" y="445218"/>
                    </a:lnTo>
                    <a:cubicBezTo>
                      <a:pt x="1381608" y="418326"/>
                      <a:pt x="1380548" y="391212"/>
                      <a:pt x="1379488" y="364319"/>
                    </a:cubicBezTo>
                    <a:cubicBezTo>
                      <a:pt x="1380548" y="340539"/>
                      <a:pt x="1381608" y="316536"/>
                      <a:pt x="1382668" y="292755"/>
                    </a:cubicBezTo>
                    <a:cubicBezTo>
                      <a:pt x="1385319" y="271641"/>
                      <a:pt x="1387969" y="250305"/>
                      <a:pt x="1390619" y="229191"/>
                    </a:cubicBezTo>
                    <a:cubicBezTo>
                      <a:pt x="1394860" y="210745"/>
                      <a:pt x="1399100" y="192076"/>
                      <a:pt x="1403341" y="173629"/>
                    </a:cubicBezTo>
                    <a:cubicBezTo>
                      <a:pt x="1408112" y="158294"/>
                      <a:pt x="1412705" y="142958"/>
                      <a:pt x="1417476" y="127623"/>
                    </a:cubicBezTo>
                    <a:lnTo>
                      <a:pt x="1434968" y="89618"/>
                    </a:lnTo>
                    <a:lnTo>
                      <a:pt x="1449280" y="60948"/>
                    </a:lnTo>
                    <a:lnTo>
                      <a:pt x="1456101" y="49373"/>
                    </a:lnTo>
                    <a:cubicBezTo>
                      <a:pt x="1456198" y="49028"/>
                      <a:pt x="1456346" y="48707"/>
                      <a:pt x="1456642" y="48454"/>
                    </a:cubicBezTo>
                    <a:cubicBezTo>
                      <a:pt x="1457894" y="46305"/>
                      <a:pt x="1459153" y="44168"/>
                      <a:pt x="1460411" y="42057"/>
                    </a:cubicBezTo>
                    <a:lnTo>
                      <a:pt x="1469953" y="26055"/>
                    </a:lnTo>
                    <a:cubicBezTo>
                      <a:pt x="1470483" y="25610"/>
                      <a:pt x="1471013" y="24944"/>
                      <a:pt x="1471543" y="24499"/>
                    </a:cubicBezTo>
                    <a:lnTo>
                      <a:pt x="1474027" y="24499"/>
                    </a:lnTo>
                    <a:cubicBezTo>
                      <a:pt x="1489607" y="9327"/>
                      <a:pt x="1511597" y="0"/>
                      <a:pt x="15359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5" name="Oval 39">
                <a:extLst>
                  <a:ext uri="{FF2B5EF4-FFF2-40B4-BE49-F238E27FC236}">
                    <a16:creationId xmlns:a16="http://schemas.microsoft.com/office/drawing/2014/main" id="{08C0A577-8A7A-4D3A-ADAA-F7350ABFB4F5}"/>
                  </a:ext>
                </a:extLst>
              </p:cNvPr>
              <p:cNvSpPr/>
              <p:nvPr/>
            </p:nvSpPr>
            <p:spPr>
              <a:xfrm flipH="1" flipV="1">
                <a:off x="1198193" y="2079887"/>
                <a:ext cx="1650866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3393967" h="3932814">
                    <a:moveTo>
                      <a:pt x="1745685" y="3527152"/>
                    </a:moveTo>
                    <a:lnTo>
                      <a:pt x="1657171" y="3238316"/>
                    </a:lnTo>
                    <a:lnTo>
                      <a:pt x="1751363" y="3240672"/>
                    </a:lnTo>
                    <a:lnTo>
                      <a:pt x="1951375" y="3229909"/>
                    </a:lnTo>
                    <a:lnTo>
                      <a:pt x="2127104" y="3205310"/>
                    </a:lnTo>
                    <a:lnTo>
                      <a:pt x="2281920" y="3172254"/>
                    </a:lnTo>
                    <a:lnTo>
                      <a:pt x="2412114" y="3125362"/>
                    </a:lnTo>
                    <a:lnTo>
                      <a:pt x="2530166" y="3081544"/>
                    </a:lnTo>
                    <a:lnTo>
                      <a:pt x="2627307" y="3032345"/>
                    </a:lnTo>
                    <a:lnTo>
                      <a:pt x="2711965" y="2982762"/>
                    </a:lnTo>
                    <a:lnTo>
                      <a:pt x="2772677" y="2930489"/>
                    </a:lnTo>
                    <a:lnTo>
                      <a:pt x="2821249" y="2892052"/>
                    </a:lnTo>
                    <a:lnTo>
                      <a:pt x="2854640" y="2856307"/>
                    </a:lnTo>
                    <a:cubicBezTo>
                      <a:pt x="2861722" y="2849773"/>
                      <a:pt x="2868807" y="2843623"/>
                      <a:pt x="2875889" y="2837088"/>
                    </a:cubicBezTo>
                    <a:cubicBezTo>
                      <a:pt x="2877912" y="2835166"/>
                      <a:pt x="2879936" y="2833629"/>
                      <a:pt x="2881961" y="2831707"/>
                    </a:cubicBezTo>
                    <a:lnTo>
                      <a:pt x="2957514" y="2711016"/>
                    </a:lnTo>
                    <a:lnTo>
                      <a:pt x="3015191" y="2587251"/>
                    </a:lnTo>
                    <a:cubicBezTo>
                      <a:pt x="3026320" y="2544202"/>
                      <a:pt x="3037451" y="2501537"/>
                      <a:pt x="3048582" y="2458489"/>
                    </a:cubicBezTo>
                    <a:cubicBezTo>
                      <a:pt x="3053641" y="2414670"/>
                      <a:pt x="3058700" y="2370469"/>
                      <a:pt x="3063760" y="2326651"/>
                    </a:cubicBezTo>
                    <a:lnTo>
                      <a:pt x="3063760" y="2197504"/>
                    </a:lnTo>
                    <a:lnTo>
                      <a:pt x="3048582" y="2074124"/>
                    </a:lnTo>
                    <a:cubicBezTo>
                      <a:pt x="3040486" y="2031843"/>
                      <a:pt x="3032392" y="1989947"/>
                      <a:pt x="3024296" y="1947668"/>
                    </a:cubicBezTo>
                    <a:cubicBezTo>
                      <a:pt x="3015191" y="1911153"/>
                      <a:pt x="3006083" y="1874254"/>
                      <a:pt x="2996976" y="1837739"/>
                    </a:cubicBezTo>
                    <a:cubicBezTo>
                      <a:pt x="2985846" y="1803147"/>
                      <a:pt x="2974715" y="1768169"/>
                      <a:pt x="2963584" y="1733575"/>
                    </a:cubicBezTo>
                    <a:lnTo>
                      <a:pt x="2927157" y="1642865"/>
                    </a:lnTo>
                    <a:cubicBezTo>
                      <a:pt x="2917038" y="1618266"/>
                      <a:pt x="2907257" y="1593283"/>
                      <a:pt x="2897139" y="1568683"/>
                    </a:cubicBezTo>
                    <a:cubicBezTo>
                      <a:pt x="2888032" y="1550618"/>
                      <a:pt x="2878924" y="1532168"/>
                      <a:pt x="2869818" y="1514104"/>
                    </a:cubicBezTo>
                    <a:lnTo>
                      <a:pt x="2854640" y="1478357"/>
                    </a:lnTo>
                    <a:cubicBezTo>
                      <a:pt x="2850593" y="1475668"/>
                      <a:pt x="2846544" y="1472593"/>
                      <a:pt x="2842497" y="1469902"/>
                    </a:cubicBezTo>
                    <a:lnTo>
                      <a:pt x="2760536" y="1269648"/>
                    </a:lnTo>
                    <a:lnTo>
                      <a:pt x="2699824" y="1088228"/>
                    </a:lnTo>
                    <a:cubicBezTo>
                      <a:pt x="2686670" y="1032494"/>
                      <a:pt x="2673853" y="976761"/>
                      <a:pt x="2660698" y="921029"/>
                    </a:cubicBezTo>
                    <a:lnTo>
                      <a:pt x="2639448" y="769972"/>
                    </a:lnTo>
                    <a:cubicBezTo>
                      <a:pt x="2637424" y="723464"/>
                      <a:pt x="2635401" y="676573"/>
                      <a:pt x="2633377" y="630063"/>
                    </a:cubicBezTo>
                    <a:cubicBezTo>
                      <a:pt x="2635401" y="588937"/>
                      <a:pt x="2637424" y="547426"/>
                      <a:pt x="2639448" y="506298"/>
                    </a:cubicBezTo>
                    <a:cubicBezTo>
                      <a:pt x="2644508" y="469783"/>
                      <a:pt x="2649567" y="432884"/>
                      <a:pt x="2654626" y="396369"/>
                    </a:cubicBezTo>
                    <a:cubicBezTo>
                      <a:pt x="2662722" y="364468"/>
                      <a:pt x="2670816" y="332182"/>
                      <a:pt x="2678912" y="300279"/>
                    </a:cubicBezTo>
                    <a:cubicBezTo>
                      <a:pt x="2688019" y="273758"/>
                      <a:pt x="2696787" y="247236"/>
                      <a:pt x="2705895" y="220715"/>
                    </a:cubicBezTo>
                    <a:lnTo>
                      <a:pt x="2739286" y="154988"/>
                    </a:lnTo>
                    <a:lnTo>
                      <a:pt x="2766607" y="105405"/>
                    </a:lnTo>
                    <a:lnTo>
                      <a:pt x="2779628" y="85387"/>
                    </a:lnTo>
                    <a:cubicBezTo>
                      <a:pt x="2779813" y="84791"/>
                      <a:pt x="2780096" y="84235"/>
                      <a:pt x="2780661" y="83798"/>
                    </a:cubicBezTo>
                    <a:cubicBezTo>
                      <a:pt x="2783051" y="80081"/>
                      <a:pt x="2785454" y="76386"/>
                      <a:pt x="2787855" y="72735"/>
                    </a:cubicBezTo>
                    <a:lnTo>
                      <a:pt x="2806071" y="45060"/>
                    </a:lnTo>
                    <a:cubicBezTo>
                      <a:pt x="2807082" y="44291"/>
                      <a:pt x="2808094" y="43139"/>
                      <a:pt x="2809106" y="42369"/>
                    </a:cubicBezTo>
                    <a:lnTo>
                      <a:pt x="2813848" y="42369"/>
                    </a:lnTo>
                    <a:cubicBezTo>
                      <a:pt x="2843589" y="16131"/>
                      <a:pt x="2885567" y="0"/>
                      <a:pt x="2932020" y="0"/>
                    </a:cubicBezTo>
                    <a:cubicBezTo>
                      <a:pt x="3023300" y="0"/>
                      <a:pt x="3097299" y="62280"/>
                      <a:pt x="3097299" y="139107"/>
                    </a:cubicBezTo>
                    <a:cubicBezTo>
                      <a:pt x="3097299" y="158577"/>
                      <a:pt x="3092547" y="177113"/>
                      <a:pt x="3083814" y="193874"/>
                    </a:cubicBezTo>
                    <a:lnTo>
                      <a:pt x="3085009" y="196115"/>
                    </a:lnTo>
                    <a:lnTo>
                      <a:pt x="3024296" y="286826"/>
                    </a:lnTo>
                    <a:lnTo>
                      <a:pt x="2987870" y="385607"/>
                    </a:lnTo>
                    <a:cubicBezTo>
                      <a:pt x="2977750" y="422122"/>
                      <a:pt x="2967633" y="459021"/>
                      <a:pt x="2957514" y="495536"/>
                    </a:cubicBezTo>
                    <a:cubicBezTo>
                      <a:pt x="2956502" y="535894"/>
                      <a:pt x="2955490" y="575868"/>
                      <a:pt x="2954478" y="616226"/>
                    </a:cubicBezTo>
                    <a:cubicBezTo>
                      <a:pt x="2955490" y="655432"/>
                      <a:pt x="2956502" y="695022"/>
                      <a:pt x="2957514" y="734226"/>
                    </a:cubicBezTo>
                    <a:cubicBezTo>
                      <a:pt x="2963584" y="774584"/>
                      <a:pt x="2969657" y="814558"/>
                      <a:pt x="2975727" y="854918"/>
                    </a:cubicBezTo>
                    <a:lnTo>
                      <a:pt x="3003048" y="970227"/>
                    </a:lnTo>
                    <a:lnTo>
                      <a:pt x="3030369" y="1085537"/>
                    </a:lnTo>
                    <a:cubicBezTo>
                      <a:pt x="3041498" y="1118591"/>
                      <a:pt x="3052629" y="1151264"/>
                      <a:pt x="3063760" y="1184318"/>
                    </a:cubicBezTo>
                    <a:cubicBezTo>
                      <a:pt x="3074891" y="1214683"/>
                      <a:pt x="3085685" y="1244663"/>
                      <a:pt x="3096814" y="1275028"/>
                    </a:cubicBezTo>
                    <a:cubicBezTo>
                      <a:pt x="3105921" y="1299628"/>
                      <a:pt x="3115029" y="1324611"/>
                      <a:pt x="3124135" y="1349210"/>
                    </a:cubicBezTo>
                    <a:cubicBezTo>
                      <a:pt x="3133242" y="1369197"/>
                      <a:pt x="3142348" y="1389570"/>
                      <a:pt x="3151456" y="1409557"/>
                    </a:cubicBezTo>
                    <a:lnTo>
                      <a:pt x="3169669" y="1445302"/>
                    </a:lnTo>
                    <a:lnTo>
                      <a:pt x="3172704" y="1453374"/>
                    </a:lnTo>
                    <a:lnTo>
                      <a:pt x="3260737" y="1642865"/>
                    </a:lnTo>
                    <a:cubicBezTo>
                      <a:pt x="3283000" y="1701289"/>
                      <a:pt x="3304922" y="1760098"/>
                      <a:pt x="3327184" y="1818521"/>
                    </a:cubicBezTo>
                    <a:lnTo>
                      <a:pt x="3372718" y="1983413"/>
                    </a:lnTo>
                    <a:cubicBezTo>
                      <a:pt x="3377777" y="2034534"/>
                      <a:pt x="3382836" y="2086039"/>
                      <a:pt x="3387897" y="2137159"/>
                    </a:cubicBezTo>
                    <a:cubicBezTo>
                      <a:pt x="3389920" y="2185589"/>
                      <a:pt x="3391944" y="2234403"/>
                      <a:pt x="3393967" y="2282834"/>
                    </a:cubicBezTo>
                    <a:cubicBezTo>
                      <a:pt x="3389920" y="2325883"/>
                      <a:pt x="3385873" y="2368546"/>
                      <a:pt x="3381824" y="2411595"/>
                    </a:cubicBezTo>
                    <a:cubicBezTo>
                      <a:pt x="3374742" y="2453876"/>
                      <a:pt x="3367658" y="2495771"/>
                      <a:pt x="3360576" y="2538052"/>
                    </a:cubicBezTo>
                    <a:cubicBezTo>
                      <a:pt x="3349445" y="2574566"/>
                      <a:pt x="3338315" y="2611465"/>
                      <a:pt x="3327184" y="2647980"/>
                    </a:cubicBezTo>
                    <a:cubicBezTo>
                      <a:pt x="3316053" y="2679115"/>
                      <a:pt x="3305260" y="2709864"/>
                      <a:pt x="3294129" y="2740997"/>
                    </a:cubicBezTo>
                    <a:lnTo>
                      <a:pt x="3257702" y="2820945"/>
                    </a:lnTo>
                    <a:lnTo>
                      <a:pt x="3218238" y="2892052"/>
                    </a:lnTo>
                    <a:lnTo>
                      <a:pt x="3178777" y="2947017"/>
                    </a:lnTo>
                    <a:cubicBezTo>
                      <a:pt x="3169669" y="2959700"/>
                      <a:pt x="3160563" y="2972770"/>
                      <a:pt x="3151456" y="2985453"/>
                    </a:cubicBezTo>
                    <a:lnTo>
                      <a:pt x="3130207" y="3007362"/>
                    </a:lnTo>
                    <a:cubicBezTo>
                      <a:pt x="3128182" y="3010053"/>
                      <a:pt x="3126158" y="3013128"/>
                      <a:pt x="3124135" y="3015819"/>
                    </a:cubicBezTo>
                    <a:lnTo>
                      <a:pt x="3009118" y="3131128"/>
                    </a:lnTo>
                    <a:lnTo>
                      <a:pt x="2881961" y="3227218"/>
                    </a:lnTo>
                    <a:lnTo>
                      <a:pt x="2733216" y="3306782"/>
                    </a:lnTo>
                    <a:lnTo>
                      <a:pt x="2584808" y="3367127"/>
                    </a:lnTo>
                    <a:lnTo>
                      <a:pt x="2430328" y="3422092"/>
                    </a:lnTo>
                    <a:lnTo>
                      <a:pt x="2275850" y="3455146"/>
                    </a:lnTo>
                    <a:lnTo>
                      <a:pt x="2127104" y="3485128"/>
                    </a:lnTo>
                    <a:lnTo>
                      <a:pt x="1987804" y="3504345"/>
                    </a:lnTo>
                    <a:lnTo>
                      <a:pt x="1863680" y="3520873"/>
                    </a:lnTo>
                    <a:lnTo>
                      <a:pt x="1757433" y="3526255"/>
                    </a:lnTo>
                    <a:close/>
                    <a:moveTo>
                      <a:pt x="158924" y="3930462"/>
                    </a:moveTo>
                    <a:cubicBezTo>
                      <a:pt x="110443" y="3915731"/>
                      <a:pt x="0" y="3866001"/>
                      <a:pt x="0" y="3786484"/>
                    </a:cubicBezTo>
                    <a:cubicBezTo>
                      <a:pt x="0" y="3760641"/>
                      <a:pt x="7516" y="3736388"/>
                      <a:pt x="22839" y="3716534"/>
                    </a:cubicBezTo>
                    <a:cubicBezTo>
                      <a:pt x="42033" y="3685525"/>
                      <a:pt x="80608" y="3634905"/>
                      <a:pt x="115165" y="3600437"/>
                    </a:cubicBezTo>
                    <a:lnTo>
                      <a:pt x="230182" y="3509727"/>
                    </a:lnTo>
                    <a:lnTo>
                      <a:pt x="363411" y="3435929"/>
                    </a:lnTo>
                    <a:lnTo>
                      <a:pt x="503049" y="3375199"/>
                    </a:lnTo>
                    <a:lnTo>
                      <a:pt x="645387" y="3326000"/>
                    </a:lnTo>
                    <a:lnTo>
                      <a:pt x="787724" y="3290254"/>
                    </a:lnTo>
                    <a:lnTo>
                      <a:pt x="930059" y="3265655"/>
                    </a:lnTo>
                    <a:lnTo>
                      <a:pt x="1069699" y="3246438"/>
                    </a:lnTo>
                    <a:lnTo>
                      <a:pt x="1196856" y="3235290"/>
                    </a:lnTo>
                    <a:lnTo>
                      <a:pt x="1306140" y="3229909"/>
                    </a:lnTo>
                    <a:lnTo>
                      <a:pt x="1322155" y="3229909"/>
                    </a:lnTo>
                    <a:lnTo>
                      <a:pt x="1387858" y="3520878"/>
                    </a:lnTo>
                    <a:lnTo>
                      <a:pt x="1387763" y="3520873"/>
                    </a:lnTo>
                    <a:lnTo>
                      <a:pt x="1196856" y="3526255"/>
                    </a:lnTo>
                    <a:lnTo>
                      <a:pt x="1024165" y="3545473"/>
                    </a:lnTo>
                    <a:lnTo>
                      <a:pt x="869685" y="3570456"/>
                    </a:lnTo>
                    <a:lnTo>
                      <a:pt x="745225" y="3600437"/>
                    </a:lnTo>
                    <a:lnTo>
                      <a:pt x="633244" y="3641565"/>
                    </a:lnTo>
                    <a:lnTo>
                      <a:pt x="539140" y="3680001"/>
                    </a:lnTo>
                    <a:lnTo>
                      <a:pt x="469658" y="3721127"/>
                    </a:lnTo>
                    <a:lnTo>
                      <a:pt x="408946" y="3759564"/>
                    </a:lnTo>
                    <a:lnTo>
                      <a:pt x="357341" y="3801075"/>
                    </a:lnTo>
                    <a:cubicBezTo>
                      <a:pt x="346210" y="3811837"/>
                      <a:pt x="335079" y="3822985"/>
                      <a:pt x="323949" y="3833747"/>
                    </a:cubicBezTo>
                    <a:cubicBezTo>
                      <a:pt x="316865" y="3842972"/>
                      <a:pt x="310119" y="3852197"/>
                      <a:pt x="303037" y="3861422"/>
                    </a:cubicBezTo>
                    <a:cubicBezTo>
                      <a:pt x="298990" y="3866034"/>
                      <a:pt x="294941" y="3870261"/>
                      <a:pt x="290894" y="3874873"/>
                    </a:cubicBezTo>
                    <a:cubicBezTo>
                      <a:pt x="266876" y="3886379"/>
                      <a:pt x="207406" y="3945193"/>
                      <a:pt x="158924" y="393046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AB54B28-9E55-4BFD-83B5-961C33D159B4}"/>
                </a:ext>
              </a:extLst>
            </p:cNvPr>
            <p:cNvGrpSpPr/>
            <p:nvPr/>
          </p:nvGrpSpPr>
          <p:grpSpPr>
            <a:xfrm rot="532827">
              <a:off x="2526045" y="950876"/>
              <a:ext cx="3619070" cy="3396495"/>
              <a:chOff x="509678" y="1797347"/>
              <a:chExt cx="2339381" cy="2195507"/>
            </a:xfrm>
          </p:grpSpPr>
          <p:sp>
            <p:nvSpPr>
              <p:cNvPr id="13" name="Rounded Rectangle 16">
                <a:extLst>
                  <a:ext uri="{FF2B5EF4-FFF2-40B4-BE49-F238E27FC236}">
                    <a16:creationId xmlns:a16="http://schemas.microsoft.com/office/drawing/2014/main" id="{AFCE442C-EA2F-4BD1-A6D8-64781E226658}"/>
                  </a:ext>
                </a:extLst>
              </p:cNvPr>
              <p:cNvSpPr/>
              <p:nvPr/>
            </p:nvSpPr>
            <p:spPr>
              <a:xfrm rot="18063644">
                <a:off x="1724663" y="2419627"/>
                <a:ext cx="73094" cy="82300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" name="Rounded Rectangle 17">
                <a:extLst>
                  <a:ext uri="{FF2B5EF4-FFF2-40B4-BE49-F238E27FC236}">
                    <a16:creationId xmlns:a16="http://schemas.microsoft.com/office/drawing/2014/main" id="{4E15B7BA-F5C9-4FED-8767-2A867AD98B79}"/>
                  </a:ext>
                </a:extLst>
              </p:cNvPr>
              <p:cNvSpPr/>
              <p:nvPr/>
            </p:nvSpPr>
            <p:spPr>
              <a:xfrm rot="18060000">
                <a:off x="1820802" y="2253850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" name="Rounded Rectangle 18">
                <a:extLst>
                  <a:ext uri="{FF2B5EF4-FFF2-40B4-BE49-F238E27FC236}">
                    <a16:creationId xmlns:a16="http://schemas.microsoft.com/office/drawing/2014/main" id="{D9CFEEB6-D739-4864-A4CD-EA6B6C2375DC}"/>
                  </a:ext>
                </a:extLst>
              </p:cNvPr>
              <p:cNvSpPr/>
              <p:nvPr/>
            </p:nvSpPr>
            <p:spPr>
              <a:xfrm rot="18063644">
                <a:off x="1939567" y="2260617"/>
                <a:ext cx="73094" cy="40274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" name="Rounded Rectangle 19">
                <a:extLst>
                  <a:ext uri="{FF2B5EF4-FFF2-40B4-BE49-F238E27FC236}">
                    <a16:creationId xmlns:a16="http://schemas.microsoft.com/office/drawing/2014/main" id="{B361D4FE-7387-4BF3-8D11-A6D1DFB04478}"/>
                  </a:ext>
                </a:extLst>
              </p:cNvPr>
              <p:cNvSpPr/>
              <p:nvPr/>
            </p:nvSpPr>
            <p:spPr>
              <a:xfrm rot="18063644">
                <a:off x="1574952" y="2602544"/>
                <a:ext cx="73094" cy="80549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" name="Rounded Rectangle 20">
                <a:extLst>
                  <a:ext uri="{FF2B5EF4-FFF2-40B4-BE49-F238E27FC236}">
                    <a16:creationId xmlns:a16="http://schemas.microsoft.com/office/drawing/2014/main" id="{E9F38B96-AD04-4636-B547-7A036F727549}"/>
                  </a:ext>
                </a:extLst>
              </p:cNvPr>
              <p:cNvSpPr/>
              <p:nvPr/>
            </p:nvSpPr>
            <p:spPr>
              <a:xfrm rot="18063644">
                <a:off x="1516856" y="2958046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" name="Rounded Rectangle 21">
                <a:extLst>
                  <a:ext uri="{FF2B5EF4-FFF2-40B4-BE49-F238E27FC236}">
                    <a16:creationId xmlns:a16="http://schemas.microsoft.com/office/drawing/2014/main" id="{5E20016C-2127-4A00-90B7-5863966C762E}"/>
                  </a:ext>
                </a:extLst>
              </p:cNvPr>
              <p:cNvSpPr/>
              <p:nvPr/>
            </p:nvSpPr>
            <p:spPr>
              <a:xfrm rot="18063644">
                <a:off x="1091076" y="3196078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9" name="Rounded Rectangle 22">
                <a:extLst>
                  <a:ext uri="{FF2B5EF4-FFF2-40B4-BE49-F238E27FC236}">
                    <a16:creationId xmlns:a16="http://schemas.microsoft.com/office/drawing/2014/main" id="{D50821E4-CEDD-451C-9B84-F8B105BF1CC1}"/>
                  </a:ext>
                </a:extLst>
              </p:cNvPr>
              <p:cNvSpPr/>
              <p:nvPr/>
            </p:nvSpPr>
            <p:spPr>
              <a:xfrm rot="18063644">
                <a:off x="1223216" y="318059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" name="Rounded Rectangle 23">
                <a:extLst>
                  <a:ext uri="{FF2B5EF4-FFF2-40B4-BE49-F238E27FC236}">
                    <a16:creationId xmlns:a16="http://schemas.microsoft.com/office/drawing/2014/main" id="{739AE10A-ACDB-4574-B898-D643DD4E8163}"/>
                  </a:ext>
                </a:extLst>
              </p:cNvPr>
              <p:cNvSpPr/>
              <p:nvPr/>
            </p:nvSpPr>
            <p:spPr>
              <a:xfrm rot="18063644">
                <a:off x="2321860" y="1676143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Rounded Rectangle 24">
                <a:extLst>
                  <a:ext uri="{FF2B5EF4-FFF2-40B4-BE49-F238E27FC236}">
                    <a16:creationId xmlns:a16="http://schemas.microsoft.com/office/drawing/2014/main" id="{1158B5C1-6374-4E85-8842-5E72973A78DF}"/>
                  </a:ext>
                </a:extLst>
              </p:cNvPr>
              <p:cNvSpPr/>
              <p:nvPr/>
            </p:nvSpPr>
            <p:spPr>
              <a:xfrm rot="18063644">
                <a:off x="2213789" y="195382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" name="Oval 39">
                <a:extLst>
                  <a:ext uri="{FF2B5EF4-FFF2-40B4-BE49-F238E27FC236}">
                    <a16:creationId xmlns:a16="http://schemas.microsoft.com/office/drawing/2014/main" id="{A89BF971-67D7-4F1B-AA35-7AB2147C04C6}"/>
                  </a:ext>
                </a:extLst>
              </p:cNvPr>
              <p:cNvSpPr/>
              <p:nvPr/>
            </p:nvSpPr>
            <p:spPr>
              <a:xfrm rot="15291151" flipH="1">
                <a:off x="640729" y="1666296"/>
                <a:ext cx="1650865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1777921" h="2274057">
                    <a:moveTo>
                      <a:pt x="1535931" y="0"/>
                    </a:moveTo>
                    <a:cubicBezTo>
                      <a:pt x="1583748" y="0"/>
                      <a:pt x="1622512" y="36012"/>
                      <a:pt x="1622512" y="80435"/>
                    </a:cubicBezTo>
                    <a:cubicBezTo>
                      <a:pt x="1622512" y="91693"/>
                      <a:pt x="1620023" y="102411"/>
                      <a:pt x="1615448" y="112103"/>
                    </a:cubicBezTo>
                    <a:lnTo>
                      <a:pt x="1616074" y="113399"/>
                    </a:lnTo>
                    <a:lnTo>
                      <a:pt x="1584270" y="165850"/>
                    </a:lnTo>
                    <a:lnTo>
                      <a:pt x="1565188" y="222968"/>
                    </a:lnTo>
                    <a:cubicBezTo>
                      <a:pt x="1559887" y="244082"/>
                      <a:pt x="1554587" y="265418"/>
                      <a:pt x="1549286" y="286532"/>
                    </a:cubicBezTo>
                    <a:cubicBezTo>
                      <a:pt x="1548756" y="309868"/>
                      <a:pt x="1548226" y="332982"/>
                      <a:pt x="1547696" y="356318"/>
                    </a:cubicBezTo>
                    <a:cubicBezTo>
                      <a:pt x="1548226" y="378988"/>
                      <a:pt x="1548756" y="401880"/>
                      <a:pt x="1549286" y="424549"/>
                    </a:cubicBezTo>
                    <a:cubicBezTo>
                      <a:pt x="1552466" y="447885"/>
                      <a:pt x="1555647" y="470999"/>
                      <a:pt x="1558827" y="494336"/>
                    </a:cubicBezTo>
                    <a:lnTo>
                      <a:pt x="1573139" y="561011"/>
                    </a:lnTo>
                    <a:lnTo>
                      <a:pt x="1587451" y="627686"/>
                    </a:lnTo>
                    <a:cubicBezTo>
                      <a:pt x="1593281" y="646799"/>
                      <a:pt x="1599112" y="665691"/>
                      <a:pt x="1604943" y="684804"/>
                    </a:cubicBezTo>
                    <a:cubicBezTo>
                      <a:pt x="1610774" y="702362"/>
                      <a:pt x="1616428" y="719697"/>
                      <a:pt x="1622258" y="737255"/>
                    </a:cubicBezTo>
                    <a:cubicBezTo>
                      <a:pt x="1627029" y="751479"/>
                      <a:pt x="1631800" y="765925"/>
                      <a:pt x="1636570" y="780149"/>
                    </a:cubicBezTo>
                    <a:cubicBezTo>
                      <a:pt x="1641341" y="791706"/>
                      <a:pt x="1646111" y="803486"/>
                      <a:pt x="1650882" y="815043"/>
                    </a:cubicBezTo>
                    <a:lnTo>
                      <a:pt x="1660423" y="835712"/>
                    </a:lnTo>
                    <a:lnTo>
                      <a:pt x="1662013" y="840379"/>
                    </a:lnTo>
                    <a:lnTo>
                      <a:pt x="1708129" y="949948"/>
                    </a:lnTo>
                    <a:cubicBezTo>
                      <a:pt x="1719791" y="983730"/>
                      <a:pt x="1731275" y="1017735"/>
                      <a:pt x="1742937" y="1051517"/>
                    </a:cubicBezTo>
                    <a:lnTo>
                      <a:pt x="1766790" y="1146862"/>
                    </a:lnTo>
                    <a:cubicBezTo>
                      <a:pt x="1769440" y="1176421"/>
                      <a:pt x="1772090" y="1206203"/>
                      <a:pt x="1774741" y="1235762"/>
                    </a:cubicBezTo>
                    <a:cubicBezTo>
                      <a:pt x="1775801" y="1263765"/>
                      <a:pt x="1776861" y="1291991"/>
                      <a:pt x="1777921" y="1319995"/>
                    </a:cubicBezTo>
                    <a:cubicBezTo>
                      <a:pt x="1775801" y="1344887"/>
                      <a:pt x="1773681" y="1369556"/>
                      <a:pt x="1771560" y="1394448"/>
                    </a:cubicBezTo>
                    <a:cubicBezTo>
                      <a:pt x="1767850" y="1418896"/>
                      <a:pt x="1764139" y="1443121"/>
                      <a:pt x="1760429" y="1467569"/>
                    </a:cubicBezTo>
                    <a:cubicBezTo>
                      <a:pt x="1754598" y="1488682"/>
                      <a:pt x="1748768" y="1510018"/>
                      <a:pt x="1742937" y="1531132"/>
                    </a:cubicBezTo>
                    <a:cubicBezTo>
                      <a:pt x="1737106" y="1549135"/>
                      <a:pt x="1731452" y="1566915"/>
                      <a:pt x="1725621" y="1584917"/>
                    </a:cubicBezTo>
                    <a:lnTo>
                      <a:pt x="1706539" y="1631145"/>
                    </a:lnTo>
                    <a:lnTo>
                      <a:pt x="1685866" y="1672261"/>
                    </a:lnTo>
                    <a:lnTo>
                      <a:pt x="1665194" y="1704043"/>
                    </a:lnTo>
                    <a:cubicBezTo>
                      <a:pt x="1660423" y="1711377"/>
                      <a:pt x="1655653" y="1718934"/>
                      <a:pt x="1650882" y="1726268"/>
                    </a:cubicBezTo>
                    <a:lnTo>
                      <a:pt x="1639751" y="1738936"/>
                    </a:lnTo>
                    <a:cubicBezTo>
                      <a:pt x="1638690" y="1740492"/>
                      <a:pt x="1637630" y="1742270"/>
                      <a:pt x="1636570" y="1743826"/>
                    </a:cubicBezTo>
                    <a:lnTo>
                      <a:pt x="1576319" y="1810501"/>
                    </a:lnTo>
                    <a:lnTo>
                      <a:pt x="1509708" y="1866063"/>
                    </a:lnTo>
                    <a:lnTo>
                      <a:pt x="1431788" y="1912069"/>
                    </a:lnTo>
                    <a:lnTo>
                      <a:pt x="1354045" y="1946962"/>
                    </a:lnTo>
                    <a:lnTo>
                      <a:pt x="1273121" y="1978744"/>
                    </a:lnTo>
                    <a:lnTo>
                      <a:pt x="1192198" y="1997857"/>
                    </a:lnTo>
                    <a:lnTo>
                      <a:pt x="1114278" y="2015193"/>
                    </a:lnTo>
                    <a:lnTo>
                      <a:pt x="1041306" y="2026305"/>
                    </a:lnTo>
                    <a:lnTo>
                      <a:pt x="976284" y="2035862"/>
                    </a:lnTo>
                    <a:lnTo>
                      <a:pt x="920627" y="2038974"/>
                    </a:lnTo>
                    <a:lnTo>
                      <a:pt x="881049" y="2042307"/>
                    </a:lnTo>
                    <a:lnTo>
                      <a:pt x="850835" y="2042307"/>
                    </a:lnTo>
                    <a:lnTo>
                      <a:pt x="842884" y="2042307"/>
                    </a:lnTo>
                    <a:lnTo>
                      <a:pt x="726976" y="2035862"/>
                    </a:lnTo>
                    <a:lnTo>
                      <a:pt x="626970" y="2038974"/>
                    </a:lnTo>
                    <a:lnTo>
                      <a:pt x="536506" y="2050086"/>
                    </a:lnTo>
                    <a:lnTo>
                      <a:pt x="455582" y="2064532"/>
                    </a:lnTo>
                    <a:lnTo>
                      <a:pt x="390384" y="2081868"/>
                    </a:lnTo>
                    <a:lnTo>
                      <a:pt x="331723" y="2105649"/>
                    </a:lnTo>
                    <a:lnTo>
                      <a:pt x="282427" y="2127874"/>
                    </a:lnTo>
                    <a:lnTo>
                      <a:pt x="246029" y="2151654"/>
                    </a:lnTo>
                    <a:lnTo>
                      <a:pt x="214225" y="2173879"/>
                    </a:lnTo>
                    <a:lnTo>
                      <a:pt x="187192" y="2197882"/>
                    </a:lnTo>
                    <a:cubicBezTo>
                      <a:pt x="181361" y="2204105"/>
                      <a:pt x="175530" y="2210551"/>
                      <a:pt x="169700" y="2216774"/>
                    </a:cubicBezTo>
                    <a:cubicBezTo>
                      <a:pt x="165989" y="2222108"/>
                      <a:pt x="162455" y="2227442"/>
                      <a:pt x="158745" y="2232776"/>
                    </a:cubicBezTo>
                    <a:cubicBezTo>
                      <a:pt x="156625" y="2235443"/>
                      <a:pt x="154504" y="2237887"/>
                      <a:pt x="152384" y="2240554"/>
                    </a:cubicBezTo>
                    <a:cubicBezTo>
                      <a:pt x="139802" y="2247207"/>
                      <a:pt x="108649" y="2281215"/>
                      <a:pt x="83252" y="2272697"/>
                    </a:cubicBezTo>
                    <a:cubicBezTo>
                      <a:pt x="57855" y="2264179"/>
                      <a:pt x="0" y="2235424"/>
                      <a:pt x="0" y="2189445"/>
                    </a:cubicBezTo>
                    <a:cubicBezTo>
                      <a:pt x="0" y="2174502"/>
                      <a:pt x="3937" y="2160478"/>
                      <a:pt x="11964" y="2148998"/>
                    </a:cubicBezTo>
                    <a:cubicBezTo>
                      <a:pt x="22019" y="2131068"/>
                      <a:pt x="42226" y="2101798"/>
                      <a:pt x="60329" y="2081868"/>
                    </a:cubicBezTo>
                    <a:lnTo>
                      <a:pt x="120580" y="2029417"/>
                    </a:lnTo>
                    <a:lnTo>
                      <a:pt x="190372" y="1986745"/>
                    </a:lnTo>
                    <a:lnTo>
                      <a:pt x="263521" y="1951629"/>
                    </a:lnTo>
                    <a:lnTo>
                      <a:pt x="338084" y="1923181"/>
                    </a:lnTo>
                    <a:lnTo>
                      <a:pt x="412647" y="1902512"/>
                    </a:lnTo>
                    <a:lnTo>
                      <a:pt x="487209" y="1888288"/>
                    </a:lnTo>
                    <a:lnTo>
                      <a:pt x="560359" y="1877176"/>
                    </a:lnTo>
                    <a:lnTo>
                      <a:pt x="626970" y="1870730"/>
                    </a:lnTo>
                    <a:lnTo>
                      <a:pt x="684218" y="1867619"/>
                    </a:lnTo>
                    <a:lnTo>
                      <a:pt x="733337" y="1867619"/>
                    </a:lnTo>
                    <a:lnTo>
                      <a:pt x="771502" y="1867619"/>
                    </a:lnTo>
                    <a:lnTo>
                      <a:pt x="796768" y="1870730"/>
                    </a:lnTo>
                    <a:lnTo>
                      <a:pt x="804719" y="1870730"/>
                    </a:lnTo>
                    <a:lnTo>
                      <a:pt x="917447" y="1873842"/>
                    </a:lnTo>
                    <a:lnTo>
                      <a:pt x="1022223" y="1867619"/>
                    </a:lnTo>
                    <a:lnTo>
                      <a:pt x="1114278" y="1853395"/>
                    </a:lnTo>
                    <a:lnTo>
                      <a:pt x="1195378" y="1834281"/>
                    </a:lnTo>
                    <a:lnTo>
                      <a:pt x="1263580" y="1807167"/>
                    </a:lnTo>
                    <a:lnTo>
                      <a:pt x="1325421" y="1781830"/>
                    </a:lnTo>
                    <a:lnTo>
                      <a:pt x="1376308" y="1753382"/>
                    </a:lnTo>
                    <a:lnTo>
                      <a:pt x="1420656" y="1724712"/>
                    </a:lnTo>
                    <a:lnTo>
                      <a:pt x="1452460" y="1694486"/>
                    </a:lnTo>
                    <a:lnTo>
                      <a:pt x="1477904" y="1672261"/>
                    </a:lnTo>
                    <a:lnTo>
                      <a:pt x="1495396" y="1651592"/>
                    </a:lnTo>
                    <a:cubicBezTo>
                      <a:pt x="1499106" y="1647814"/>
                      <a:pt x="1502817" y="1644258"/>
                      <a:pt x="1506527" y="1640479"/>
                    </a:cubicBezTo>
                    <a:cubicBezTo>
                      <a:pt x="1507587" y="1639368"/>
                      <a:pt x="1508647" y="1638479"/>
                      <a:pt x="1509708" y="1637368"/>
                    </a:cubicBezTo>
                    <a:lnTo>
                      <a:pt x="1549286" y="1567581"/>
                    </a:lnTo>
                    <a:lnTo>
                      <a:pt x="1579500" y="1496017"/>
                    </a:lnTo>
                    <a:cubicBezTo>
                      <a:pt x="1585330" y="1471125"/>
                      <a:pt x="1591161" y="1446455"/>
                      <a:pt x="1596992" y="1421563"/>
                    </a:cubicBezTo>
                    <a:cubicBezTo>
                      <a:pt x="1599642" y="1396226"/>
                      <a:pt x="1602292" y="1370668"/>
                      <a:pt x="1604943" y="1345331"/>
                    </a:cubicBezTo>
                    <a:lnTo>
                      <a:pt x="1604943" y="1270655"/>
                    </a:lnTo>
                    <a:lnTo>
                      <a:pt x="1596992" y="1199313"/>
                    </a:lnTo>
                    <a:cubicBezTo>
                      <a:pt x="1592751" y="1174865"/>
                      <a:pt x="1588511" y="1150640"/>
                      <a:pt x="1584270" y="1126193"/>
                    </a:cubicBezTo>
                    <a:cubicBezTo>
                      <a:pt x="1579500" y="1105079"/>
                      <a:pt x="1574729" y="1083743"/>
                      <a:pt x="1569958" y="1062629"/>
                    </a:cubicBezTo>
                    <a:cubicBezTo>
                      <a:pt x="1564128" y="1042627"/>
                      <a:pt x="1558297" y="1022402"/>
                      <a:pt x="1552466" y="1002399"/>
                    </a:cubicBezTo>
                    <a:lnTo>
                      <a:pt x="1533384" y="949948"/>
                    </a:lnTo>
                    <a:cubicBezTo>
                      <a:pt x="1528083" y="935724"/>
                      <a:pt x="1522959" y="921278"/>
                      <a:pt x="1517659" y="907054"/>
                    </a:cubicBezTo>
                    <a:cubicBezTo>
                      <a:pt x="1512888" y="896608"/>
                      <a:pt x="1508117" y="885940"/>
                      <a:pt x="1503347" y="875495"/>
                    </a:cubicBezTo>
                    <a:lnTo>
                      <a:pt x="1495396" y="854825"/>
                    </a:lnTo>
                    <a:cubicBezTo>
                      <a:pt x="1493276" y="853270"/>
                      <a:pt x="1491155" y="851492"/>
                      <a:pt x="1489035" y="849936"/>
                    </a:cubicBezTo>
                    <a:lnTo>
                      <a:pt x="1446100" y="734144"/>
                    </a:lnTo>
                    <a:lnTo>
                      <a:pt x="1414296" y="629242"/>
                    </a:lnTo>
                    <a:cubicBezTo>
                      <a:pt x="1407405" y="597015"/>
                      <a:pt x="1400691" y="564789"/>
                      <a:pt x="1393800" y="532563"/>
                    </a:cubicBezTo>
                    <a:lnTo>
                      <a:pt x="1382668" y="445218"/>
                    </a:lnTo>
                    <a:cubicBezTo>
                      <a:pt x="1381608" y="418326"/>
                      <a:pt x="1380548" y="391212"/>
                      <a:pt x="1379488" y="364319"/>
                    </a:cubicBezTo>
                    <a:cubicBezTo>
                      <a:pt x="1380548" y="340539"/>
                      <a:pt x="1381608" y="316536"/>
                      <a:pt x="1382668" y="292755"/>
                    </a:cubicBezTo>
                    <a:cubicBezTo>
                      <a:pt x="1385319" y="271641"/>
                      <a:pt x="1387969" y="250305"/>
                      <a:pt x="1390619" y="229191"/>
                    </a:cubicBezTo>
                    <a:cubicBezTo>
                      <a:pt x="1394860" y="210745"/>
                      <a:pt x="1399100" y="192076"/>
                      <a:pt x="1403341" y="173629"/>
                    </a:cubicBezTo>
                    <a:cubicBezTo>
                      <a:pt x="1408112" y="158294"/>
                      <a:pt x="1412705" y="142958"/>
                      <a:pt x="1417476" y="127623"/>
                    </a:cubicBezTo>
                    <a:lnTo>
                      <a:pt x="1434968" y="89618"/>
                    </a:lnTo>
                    <a:lnTo>
                      <a:pt x="1449280" y="60948"/>
                    </a:lnTo>
                    <a:lnTo>
                      <a:pt x="1456101" y="49373"/>
                    </a:lnTo>
                    <a:cubicBezTo>
                      <a:pt x="1456198" y="49028"/>
                      <a:pt x="1456346" y="48707"/>
                      <a:pt x="1456642" y="48454"/>
                    </a:cubicBezTo>
                    <a:cubicBezTo>
                      <a:pt x="1457894" y="46305"/>
                      <a:pt x="1459153" y="44168"/>
                      <a:pt x="1460411" y="42057"/>
                    </a:cubicBezTo>
                    <a:lnTo>
                      <a:pt x="1469953" y="26055"/>
                    </a:lnTo>
                    <a:cubicBezTo>
                      <a:pt x="1470483" y="25610"/>
                      <a:pt x="1471013" y="24944"/>
                      <a:pt x="1471543" y="24499"/>
                    </a:cubicBezTo>
                    <a:lnTo>
                      <a:pt x="1474027" y="24499"/>
                    </a:lnTo>
                    <a:cubicBezTo>
                      <a:pt x="1489607" y="9327"/>
                      <a:pt x="1511597" y="0"/>
                      <a:pt x="15359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" name="Oval 39">
                <a:extLst>
                  <a:ext uri="{FF2B5EF4-FFF2-40B4-BE49-F238E27FC236}">
                    <a16:creationId xmlns:a16="http://schemas.microsoft.com/office/drawing/2014/main" id="{7B3A4C72-05BF-4208-A9E4-70CCBCE45114}"/>
                  </a:ext>
                </a:extLst>
              </p:cNvPr>
              <p:cNvSpPr/>
              <p:nvPr/>
            </p:nvSpPr>
            <p:spPr>
              <a:xfrm flipH="1" flipV="1">
                <a:off x="1198193" y="2079887"/>
                <a:ext cx="1650866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3393967" h="3932814">
                    <a:moveTo>
                      <a:pt x="1745685" y="3527152"/>
                    </a:moveTo>
                    <a:lnTo>
                      <a:pt x="1657171" y="3238316"/>
                    </a:lnTo>
                    <a:lnTo>
                      <a:pt x="1751363" y="3240672"/>
                    </a:lnTo>
                    <a:lnTo>
                      <a:pt x="1951375" y="3229909"/>
                    </a:lnTo>
                    <a:lnTo>
                      <a:pt x="2127104" y="3205310"/>
                    </a:lnTo>
                    <a:lnTo>
                      <a:pt x="2281920" y="3172254"/>
                    </a:lnTo>
                    <a:lnTo>
                      <a:pt x="2412114" y="3125362"/>
                    </a:lnTo>
                    <a:lnTo>
                      <a:pt x="2530166" y="3081544"/>
                    </a:lnTo>
                    <a:lnTo>
                      <a:pt x="2627307" y="3032345"/>
                    </a:lnTo>
                    <a:lnTo>
                      <a:pt x="2711965" y="2982762"/>
                    </a:lnTo>
                    <a:lnTo>
                      <a:pt x="2772677" y="2930489"/>
                    </a:lnTo>
                    <a:lnTo>
                      <a:pt x="2821249" y="2892052"/>
                    </a:lnTo>
                    <a:lnTo>
                      <a:pt x="2854640" y="2856307"/>
                    </a:lnTo>
                    <a:cubicBezTo>
                      <a:pt x="2861722" y="2849773"/>
                      <a:pt x="2868807" y="2843623"/>
                      <a:pt x="2875889" y="2837088"/>
                    </a:cubicBezTo>
                    <a:cubicBezTo>
                      <a:pt x="2877912" y="2835166"/>
                      <a:pt x="2879936" y="2833629"/>
                      <a:pt x="2881961" y="2831707"/>
                    </a:cubicBezTo>
                    <a:lnTo>
                      <a:pt x="2957514" y="2711016"/>
                    </a:lnTo>
                    <a:lnTo>
                      <a:pt x="3015191" y="2587251"/>
                    </a:lnTo>
                    <a:cubicBezTo>
                      <a:pt x="3026320" y="2544202"/>
                      <a:pt x="3037451" y="2501537"/>
                      <a:pt x="3048582" y="2458489"/>
                    </a:cubicBezTo>
                    <a:cubicBezTo>
                      <a:pt x="3053641" y="2414670"/>
                      <a:pt x="3058700" y="2370469"/>
                      <a:pt x="3063760" y="2326651"/>
                    </a:cubicBezTo>
                    <a:lnTo>
                      <a:pt x="3063760" y="2197504"/>
                    </a:lnTo>
                    <a:lnTo>
                      <a:pt x="3048582" y="2074124"/>
                    </a:lnTo>
                    <a:cubicBezTo>
                      <a:pt x="3040486" y="2031843"/>
                      <a:pt x="3032392" y="1989947"/>
                      <a:pt x="3024296" y="1947668"/>
                    </a:cubicBezTo>
                    <a:cubicBezTo>
                      <a:pt x="3015191" y="1911153"/>
                      <a:pt x="3006083" y="1874254"/>
                      <a:pt x="2996976" y="1837739"/>
                    </a:cubicBezTo>
                    <a:cubicBezTo>
                      <a:pt x="2985846" y="1803147"/>
                      <a:pt x="2974715" y="1768169"/>
                      <a:pt x="2963584" y="1733575"/>
                    </a:cubicBezTo>
                    <a:lnTo>
                      <a:pt x="2927157" y="1642865"/>
                    </a:lnTo>
                    <a:cubicBezTo>
                      <a:pt x="2917038" y="1618266"/>
                      <a:pt x="2907257" y="1593283"/>
                      <a:pt x="2897139" y="1568683"/>
                    </a:cubicBezTo>
                    <a:cubicBezTo>
                      <a:pt x="2888032" y="1550618"/>
                      <a:pt x="2878924" y="1532168"/>
                      <a:pt x="2869818" y="1514104"/>
                    </a:cubicBezTo>
                    <a:lnTo>
                      <a:pt x="2854640" y="1478357"/>
                    </a:lnTo>
                    <a:cubicBezTo>
                      <a:pt x="2850593" y="1475668"/>
                      <a:pt x="2846544" y="1472593"/>
                      <a:pt x="2842497" y="1469902"/>
                    </a:cubicBezTo>
                    <a:lnTo>
                      <a:pt x="2760536" y="1269648"/>
                    </a:lnTo>
                    <a:lnTo>
                      <a:pt x="2699824" y="1088228"/>
                    </a:lnTo>
                    <a:cubicBezTo>
                      <a:pt x="2686670" y="1032494"/>
                      <a:pt x="2673853" y="976761"/>
                      <a:pt x="2660698" y="921029"/>
                    </a:cubicBezTo>
                    <a:lnTo>
                      <a:pt x="2639448" y="769972"/>
                    </a:lnTo>
                    <a:cubicBezTo>
                      <a:pt x="2637424" y="723464"/>
                      <a:pt x="2635401" y="676573"/>
                      <a:pt x="2633377" y="630063"/>
                    </a:cubicBezTo>
                    <a:cubicBezTo>
                      <a:pt x="2635401" y="588937"/>
                      <a:pt x="2637424" y="547426"/>
                      <a:pt x="2639448" y="506298"/>
                    </a:cubicBezTo>
                    <a:cubicBezTo>
                      <a:pt x="2644508" y="469783"/>
                      <a:pt x="2649567" y="432884"/>
                      <a:pt x="2654626" y="396369"/>
                    </a:cubicBezTo>
                    <a:cubicBezTo>
                      <a:pt x="2662722" y="364468"/>
                      <a:pt x="2670816" y="332182"/>
                      <a:pt x="2678912" y="300279"/>
                    </a:cubicBezTo>
                    <a:cubicBezTo>
                      <a:pt x="2688019" y="273758"/>
                      <a:pt x="2696787" y="247236"/>
                      <a:pt x="2705895" y="220715"/>
                    </a:cubicBezTo>
                    <a:lnTo>
                      <a:pt x="2739286" y="154988"/>
                    </a:lnTo>
                    <a:lnTo>
                      <a:pt x="2766607" y="105405"/>
                    </a:lnTo>
                    <a:lnTo>
                      <a:pt x="2779628" y="85387"/>
                    </a:lnTo>
                    <a:cubicBezTo>
                      <a:pt x="2779813" y="84791"/>
                      <a:pt x="2780096" y="84235"/>
                      <a:pt x="2780661" y="83798"/>
                    </a:cubicBezTo>
                    <a:cubicBezTo>
                      <a:pt x="2783051" y="80081"/>
                      <a:pt x="2785454" y="76386"/>
                      <a:pt x="2787855" y="72735"/>
                    </a:cubicBezTo>
                    <a:lnTo>
                      <a:pt x="2806071" y="45060"/>
                    </a:lnTo>
                    <a:cubicBezTo>
                      <a:pt x="2807082" y="44291"/>
                      <a:pt x="2808094" y="43139"/>
                      <a:pt x="2809106" y="42369"/>
                    </a:cubicBezTo>
                    <a:lnTo>
                      <a:pt x="2813848" y="42369"/>
                    </a:lnTo>
                    <a:cubicBezTo>
                      <a:pt x="2843589" y="16131"/>
                      <a:pt x="2885567" y="0"/>
                      <a:pt x="2932020" y="0"/>
                    </a:cubicBezTo>
                    <a:cubicBezTo>
                      <a:pt x="3023300" y="0"/>
                      <a:pt x="3097299" y="62280"/>
                      <a:pt x="3097299" y="139107"/>
                    </a:cubicBezTo>
                    <a:cubicBezTo>
                      <a:pt x="3097299" y="158577"/>
                      <a:pt x="3092547" y="177113"/>
                      <a:pt x="3083814" y="193874"/>
                    </a:cubicBezTo>
                    <a:lnTo>
                      <a:pt x="3085009" y="196115"/>
                    </a:lnTo>
                    <a:lnTo>
                      <a:pt x="3024296" y="286826"/>
                    </a:lnTo>
                    <a:lnTo>
                      <a:pt x="2987870" y="385607"/>
                    </a:lnTo>
                    <a:cubicBezTo>
                      <a:pt x="2977750" y="422122"/>
                      <a:pt x="2967633" y="459021"/>
                      <a:pt x="2957514" y="495536"/>
                    </a:cubicBezTo>
                    <a:cubicBezTo>
                      <a:pt x="2956502" y="535894"/>
                      <a:pt x="2955490" y="575868"/>
                      <a:pt x="2954478" y="616226"/>
                    </a:cubicBezTo>
                    <a:cubicBezTo>
                      <a:pt x="2955490" y="655432"/>
                      <a:pt x="2956502" y="695022"/>
                      <a:pt x="2957514" y="734226"/>
                    </a:cubicBezTo>
                    <a:cubicBezTo>
                      <a:pt x="2963584" y="774584"/>
                      <a:pt x="2969657" y="814558"/>
                      <a:pt x="2975727" y="854918"/>
                    </a:cubicBezTo>
                    <a:lnTo>
                      <a:pt x="3003048" y="970227"/>
                    </a:lnTo>
                    <a:lnTo>
                      <a:pt x="3030369" y="1085537"/>
                    </a:lnTo>
                    <a:cubicBezTo>
                      <a:pt x="3041498" y="1118591"/>
                      <a:pt x="3052629" y="1151264"/>
                      <a:pt x="3063760" y="1184318"/>
                    </a:cubicBezTo>
                    <a:cubicBezTo>
                      <a:pt x="3074891" y="1214683"/>
                      <a:pt x="3085685" y="1244663"/>
                      <a:pt x="3096814" y="1275028"/>
                    </a:cubicBezTo>
                    <a:cubicBezTo>
                      <a:pt x="3105921" y="1299628"/>
                      <a:pt x="3115029" y="1324611"/>
                      <a:pt x="3124135" y="1349210"/>
                    </a:cubicBezTo>
                    <a:cubicBezTo>
                      <a:pt x="3133242" y="1369197"/>
                      <a:pt x="3142348" y="1389570"/>
                      <a:pt x="3151456" y="1409557"/>
                    </a:cubicBezTo>
                    <a:lnTo>
                      <a:pt x="3169669" y="1445302"/>
                    </a:lnTo>
                    <a:lnTo>
                      <a:pt x="3172704" y="1453374"/>
                    </a:lnTo>
                    <a:lnTo>
                      <a:pt x="3260737" y="1642865"/>
                    </a:lnTo>
                    <a:cubicBezTo>
                      <a:pt x="3283000" y="1701289"/>
                      <a:pt x="3304922" y="1760098"/>
                      <a:pt x="3327184" y="1818521"/>
                    </a:cubicBezTo>
                    <a:lnTo>
                      <a:pt x="3372718" y="1983413"/>
                    </a:lnTo>
                    <a:cubicBezTo>
                      <a:pt x="3377777" y="2034534"/>
                      <a:pt x="3382836" y="2086039"/>
                      <a:pt x="3387897" y="2137159"/>
                    </a:cubicBezTo>
                    <a:cubicBezTo>
                      <a:pt x="3389920" y="2185589"/>
                      <a:pt x="3391944" y="2234403"/>
                      <a:pt x="3393967" y="2282834"/>
                    </a:cubicBezTo>
                    <a:cubicBezTo>
                      <a:pt x="3389920" y="2325883"/>
                      <a:pt x="3385873" y="2368546"/>
                      <a:pt x="3381824" y="2411595"/>
                    </a:cubicBezTo>
                    <a:cubicBezTo>
                      <a:pt x="3374742" y="2453876"/>
                      <a:pt x="3367658" y="2495771"/>
                      <a:pt x="3360576" y="2538052"/>
                    </a:cubicBezTo>
                    <a:cubicBezTo>
                      <a:pt x="3349445" y="2574566"/>
                      <a:pt x="3338315" y="2611465"/>
                      <a:pt x="3327184" y="2647980"/>
                    </a:cubicBezTo>
                    <a:cubicBezTo>
                      <a:pt x="3316053" y="2679115"/>
                      <a:pt x="3305260" y="2709864"/>
                      <a:pt x="3294129" y="2740997"/>
                    </a:cubicBezTo>
                    <a:lnTo>
                      <a:pt x="3257702" y="2820945"/>
                    </a:lnTo>
                    <a:lnTo>
                      <a:pt x="3218238" y="2892052"/>
                    </a:lnTo>
                    <a:lnTo>
                      <a:pt x="3178777" y="2947017"/>
                    </a:lnTo>
                    <a:cubicBezTo>
                      <a:pt x="3169669" y="2959700"/>
                      <a:pt x="3160563" y="2972770"/>
                      <a:pt x="3151456" y="2985453"/>
                    </a:cubicBezTo>
                    <a:lnTo>
                      <a:pt x="3130207" y="3007362"/>
                    </a:lnTo>
                    <a:cubicBezTo>
                      <a:pt x="3128182" y="3010053"/>
                      <a:pt x="3126158" y="3013128"/>
                      <a:pt x="3124135" y="3015819"/>
                    </a:cubicBezTo>
                    <a:lnTo>
                      <a:pt x="3009118" y="3131128"/>
                    </a:lnTo>
                    <a:lnTo>
                      <a:pt x="2881961" y="3227218"/>
                    </a:lnTo>
                    <a:lnTo>
                      <a:pt x="2733216" y="3306782"/>
                    </a:lnTo>
                    <a:lnTo>
                      <a:pt x="2584808" y="3367127"/>
                    </a:lnTo>
                    <a:lnTo>
                      <a:pt x="2430328" y="3422092"/>
                    </a:lnTo>
                    <a:lnTo>
                      <a:pt x="2275850" y="3455146"/>
                    </a:lnTo>
                    <a:lnTo>
                      <a:pt x="2127104" y="3485128"/>
                    </a:lnTo>
                    <a:lnTo>
                      <a:pt x="1987804" y="3504345"/>
                    </a:lnTo>
                    <a:lnTo>
                      <a:pt x="1863680" y="3520873"/>
                    </a:lnTo>
                    <a:lnTo>
                      <a:pt x="1757433" y="3526255"/>
                    </a:lnTo>
                    <a:close/>
                    <a:moveTo>
                      <a:pt x="158924" y="3930462"/>
                    </a:moveTo>
                    <a:cubicBezTo>
                      <a:pt x="110443" y="3915731"/>
                      <a:pt x="0" y="3866001"/>
                      <a:pt x="0" y="3786484"/>
                    </a:cubicBezTo>
                    <a:cubicBezTo>
                      <a:pt x="0" y="3760641"/>
                      <a:pt x="7516" y="3736388"/>
                      <a:pt x="22839" y="3716534"/>
                    </a:cubicBezTo>
                    <a:cubicBezTo>
                      <a:pt x="42033" y="3685525"/>
                      <a:pt x="80608" y="3634905"/>
                      <a:pt x="115165" y="3600437"/>
                    </a:cubicBezTo>
                    <a:lnTo>
                      <a:pt x="230182" y="3509727"/>
                    </a:lnTo>
                    <a:lnTo>
                      <a:pt x="363411" y="3435929"/>
                    </a:lnTo>
                    <a:lnTo>
                      <a:pt x="503049" y="3375199"/>
                    </a:lnTo>
                    <a:lnTo>
                      <a:pt x="645387" y="3326000"/>
                    </a:lnTo>
                    <a:lnTo>
                      <a:pt x="787724" y="3290254"/>
                    </a:lnTo>
                    <a:lnTo>
                      <a:pt x="930059" y="3265655"/>
                    </a:lnTo>
                    <a:lnTo>
                      <a:pt x="1069699" y="3246438"/>
                    </a:lnTo>
                    <a:lnTo>
                      <a:pt x="1196856" y="3235290"/>
                    </a:lnTo>
                    <a:lnTo>
                      <a:pt x="1306140" y="3229909"/>
                    </a:lnTo>
                    <a:lnTo>
                      <a:pt x="1322155" y="3229909"/>
                    </a:lnTo>
                    <a:lnTo>
                      <a:pt x="1387858" y="3520878"/>
                    </a:lnTo>
                    <a:lnTo>
                      <a:pt x="1387763" y="3520873"/>
                    </a:lnTo>
                    <a:lnTo>
                      <a:pt x="1196856" y="3526255"/>
                    </a:lnTo>
                    <a:lnTo>
                      <a:pt x="1024165" y="3545473"/>
                    </a:lnTo>
                    <a:lnTo>
                      <a:pt x="869685" y="3570456"/>
                    </a:lnTo>
                    <a:lnTo>
                      <a:pt x="745225" y="3600437"/>
                    </a:lnTo>
                    <a:lnTo>
                      <a:pt x="633244" y="3641565"/>
                    </a:lnTo>
                    <a:lnTo>
                      <a:pt x="539140" y="3680001"/>
                    </a:lnTo>
                    <a:lnTo>
                      <a:pt x="469658" y="3721127"/>
                    </a:lnTo>
                    <a:lnTo>
                      <a:pt x="408946" y="3759564"/>
                    </a:lnTo>
                    <a:lnTo>
                      <a:pt x="357341" y="3801075"/>
                    </a:lnTo>
                    <a:cubicBezTo>
                      <a:pt x="346210" y="3811837"/>
                      <a:pt x="335079" y="3822985"/>
                      <a:pt x="323949" y="3833747"/>
                    </a:cubicBezTo>
                    <a:cubicBezTo>
                      <a:pt x="316865" y="3842972"/>
                      <a:pt x="310119" y="3852197"/>
                      <a:pt x="303037" y="3861422"/>
                    </a:cubicBezTo>
                    <a:cubicBezTo>
                      <a:pt x="298990" y="3866034"/>
                      <a:pt x="294941" y="3870261"/>
                      <a:pt x="290894" y="3874873"/>
                    </a:cubicBezTo>
                    <a:cubicBezTo>
                      <a:pt x="266876" y="3886379"/>
                      <a:pt x="207406" y="3945193"/>
                      <a:pt x="158924" y="393046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" name="Rounded Rectangle 21">
                <a:extLst>
                  <a:ext uri="{FF2B5EF4-FFF2-40B4-BE49-F238E27FC236}">
                    <a16:creationId xmlns:a16="http://schemas.microsoft.com/office/drawing/2014/main" id="{4330962B-51C2-4813-95AD-8B1BB7066BE7}"/>
                  </a:ext>
                </a:extLst>
              </p:cNvPr>
              <p:cNvSpPr/>
              <p:nvPr/>
            </p:nvSpPr>
            <p:spPr>
              <a:xfrm rot="18063644">
                <a:off x="1029053" y="3391349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643A4A1-6242-4048-B407-4899AF601810}"/>
              </a:ext>
            </a:extLst>
          </p:cNvPr>
          <p:cNvSpPr txBox="1"/>
          <p:nvPr/>
        </p:nvSpPr>
        <p:spPr>
          <a:xfrm>
            <a:off x="8540119" y="1916736"/>
            <a:ext cx="2725380" cy="116955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ko-KR" sz="1400" b="1" dirty="0">
                <a:solidFill>
                  <a:schemeClr val="accent2"/>
                </a:solidFill>
                <a:cs typeface="Arial" pitchFamily="34" charset="0"/>
              </a:rPr>
              <a:t>Cervical Cancer - https://www.mayoclinic.org/diseases-conditions/cervical-cancer/diagnosis-treatment/drc-20352506 </a:t>
            </a:r>
            <a:endParaRPr lang="ko-KR" altLang="en-US" sz="1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F13DB3F-69A2-427A-8C8C-DE0955138D2A}"/>
              </a:ext>
            </a:extLst>
          </p:cNvPr>
          <p:cNvGrpSpPr/>
          <p:nvPr/>
        </p:nvGrpSpPr>
        <p:grpSpPr>
          <a:xfrm>
            <a:off x="7691544" y="2016064"/>
            <a:ext cx="684000" cy="684000"/>
            <a:chOff x="6078081" y="1847059"/>
            <a:chExt cx="684000" cy="6840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60EE885-71E4-47BE-8253-2F2ABFEB546E}"/>
                </a:ext>
              </a:extLst>
            </p:cNvPr>
            <p:cNvSpPr/>
            <p:nvPr/>
          </p:nvSpPr>
          <p:spPr>
            <a:xfrm>
              <a:off x="6078081" y="1847059"/>
              <a:ext cx="684000" cy="684000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F73458E-E827-4916-AA18-23257CB66BF5}"/>
                </a:ext>
              </a:extLst>
            </p:cNvPr>
            <p:cNvSpPr/>
            <p:nvPr/>
          </p:nvSpPr>
          <p:spPr>
            <a:xfrm>
              <a:off x="6150081" y="1919059"/>
              <a:ext cx="540000" cy="54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9920709B-87B0-4F1B-8D84-C1DCB244A6DD}"/>
              </a:ext>
            </a:extLst>
          </p:cNvPr>
          <p:cNvSpPr txBox="1">
            <a:spLocks/>
          </p:cNvSpPr>
          <p:nvPr/>
        </p:nvSpPr>
        <p:spPr>
          <a:xfrm>
            <a:off x="7785745" y="2132593"/>
            <a:ext cx="495601" cy="45094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solidFill>
                  <a:schemeClr val="bg1"/>
                </a:solidFill>
                <a:cs typeface="Arial" pitchFamily="34" charset="0"/>
              </a:rPr>
              <a:t>04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C6D73C-BA7B-47C6-99D0-AB486580601C}"/>
              </a:ext>
            </a:extLst>
          </p:cNvPr>
          <p:cNvSpPr txBox="1"/>
          <p:nvPr/>
        </p:nvSpPr>
        <p:spPr>
          <a:xfrm>
            <a:off x="7839630" y="3423490"/>
            <a:ext cx="2743227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IN" altLang="ko-KR" sz="1400" b="1" dirty="0">
                <a:solidFill>
                  <a:schemeClr val="accent2"/>
                </a:solidFill>
                <a:cs typeface="Arial" pitchFamily="34" charset="0"/>
              </a:rPr>
              <a:t>An Univariate Feature Elimination Strategy for Clustering Based on </a:t>
            </a:r>
            <a:r>
              <a:rPr lang="en-IN" altLang="ko-KR" sz="1400" b="1" dirty="0" err="1">
                <a:solidFill>
                  <a:schemeClr val="accent2"/>
                </a:solidFill>
                <a:cs typeface="Arial" pitchFamily="34" charset="0"/>
              </a:rPr>
              <a:t>Metafeatures</a:t>
            </a:r>
            <a:endParaRPr lang="ko-KR" altLang="en-US" sz="1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90C2371-1038-4683-8B06-719C62CC23AB}"/>
              </a:ext>
            </a:extLst>
          </p:cNvPr>
          <p:cNvGrpSpPr/>
          <p:nvPr/>
        </p:nvGrpSpPr>
        <p:grpSpPr>
          <a:xfrm>
            <a:off x="7004056" y="3553106"/>
            <a:ext cx="684000" cy="684000"/>
            <a:chOff x="6078081" y="1847059"/>
            <a:chExt cx="684000" cy="684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2A3D1A6-D22C-46A9-A029-B845F3110DC7}"/>
                </a:ext>
              </a:extLst>
            </p:cNvPr>
            <p:cNvSpPr/>
            <p:nvPr/>
          </p:nvSpPr>
          <p:spPr>
            <a:xfrm>
              <a:off x="6078081" y="1847059"/>
              <a:ext cx="684000" cy="684000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CD54133-1AFF-4374-BA6E-D729D123F3F1}"/>
                </a:ext>
              </a:extLst>
            </p:cNvPr>
            <p:cNvSpPr/>
            <p:nvPr/>
          </p:nvSpPr>
          <p:spPr>
            <a:xfrm>
              <a:off x="6150081" y="1919059"/>
              <a:ext cx="540000" cy="54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D8DF2B41-8E32-489F-B1E6-923D19CA69BD}"/>
              </a:ext>
            </a:extLst>
          </p:cNvPr>
          <p:cNvSpPr txBox="1">
            <a:spLocks/>
          </p:cNvSpPr>
          <p:nvPr/>
        </p:nvSpPr>
        <p:spPr>
          <a:xfrm>
            <a:off x="7098257" y="3669635"/>
            <a:ext cx="495601" cy="45094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solidFill>
                  <a:schemeClr val="bg1"/>
                </a:solidFill>
                <a:cs typeface="Arial" pitchFamily="34" charset="0"/>
              </a:rPr>
              <a:t>05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44156F5-1FD2-4951-8C69-04EB609111D0}"/>
              </a:ext>
            </a:extLst>
          </p:cNvPr>
          <p:cNvSpPr txBox="1"/>
          <p:nvPr/>
        </p:nvSpPr>
        <p:spPr>
          <a:xfrm>
            <a:off x="7121404" y="4990820"/>
            <a:ext cx="2725380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ko-KR" sz="1400" b="1" dirty="0">
                <a:solidFill>
                  <a:schemeClr val="accent2"/>
                </a:solidFill>
                <a:cs typeface="Arial" pitchFamily="34" charset="0"/>
              </a:rPr>
              <a:t>Schiller's test - https://en.wikipedia.org/wiki/Schiller%27s_test </a:t>
            </a:r>
            <a:endParaRPr lang="ko-KR" altLang="en-US" sz="1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9096C91-73BE-4A0F-9F03-A3B29F5DFC54}"/>
              </a:ext>
            </a:extLst>
          </p:cNvPr>
          <p:cNvGrpSpPr/>
          <p:nvPr/>
        </p:nvGrpSpPr>
        <p:grpSpPr>
          <a:xfrm>
            <a:off x="6272829" y="5090147"/>
            <a:ext cx="684000" cy="684000"/>
            <a:chOff x="6078081" y="1847059"/>
            <a:chExt cx="684000" cy="68400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D18B204-3370-4E6B-9AB8-24F8C5BECC59}"/>
                </a:ext>
              </a:extLst>
            </p:cNvPr>
            <p:cNvSpPr/>
            <p:nvPr/>
          </p:nvSpPr>
          <p:spPr>
            <a:xfrm>
              <a:off x="6078081" y="1847059"/>
              <a:ext cx="684000" cy="684000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3CF1E15-9CC5-4D4B-BA88-8696C421D520}"/>
                </a:ext>
              </a:extLst>
            </p:cNvPr>
            <p:cNvSpPr/>
            <p:nvPr/>
          </p:nvSpPr>
          <p:spPr>
            <a:xfrm>
              <a:off x="6150081" y="1919059"/>
              <a:ext cx="540000" cy="54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C7D867FE-229C-4F4C-8906-8A15E8C3B1A6}"/>
              </a:ext>
            </a:extLst>
          </p:cNvPr>
          <p:cNvSpPr txBox="1">
            <a:spLocks/>
          </p:cNvSpPr>
          <p:nvPr/>
        </p:nvSpPr>
        <p:spPr>
          <a:xfrm>
            <a:off x="6367030" y="5206676"/>
            <a:ext cx="495601" cy="45094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solidFill>
                  <a:schemeClr val="bg1"/>
                </a:solidFill>
                <a:cs typeface="Arial" pitchFamily="34" charset="0"/>
              </a:rPr>
              <a:t>06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0187C8D-281A-4A9C-82E4-FD889EA5EF61}"/>
              </a:ext>
            </a:extLst>
          </p:cNvPr>
          <p:cNvSpPr txBox="1"/>
          <p:nvPr/>
        </p:nvSpPr>
        <p:spPr>
          <a:xfrm>
            <a:off x="2695346" y="1916736"/>
            <a:ext cx="2694661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IN" altLang="ko-KR" sz="1400" b="1" dirty="0">
                <a:solidFill>
                  <a:schemeClr val="accent1"/>
                </a:solidFill>
                <a:cs typeface="Arial" pitchFamily="34" charset="0"/>
              </a:rPr>
              <a:t>HANDLE IMBALACED CLASSIFICATION PROBLEMS IN MACHINE LEARNING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98C5284-43D4-4207-AFC5-18CF85BB77E1}"/>
              </a:ext>
            </a:extLst>
          </p:cNvPr>
          <p:cNvGrpSpPr/>
          <p:nvPr/>
        </p:nvGrpSpPr>
        <p:grpSpPr>
          <a:xfrm>
            <a:off x="5575273" y="2016062"/>
            <a:ext cx="684000" cy="684000"/>
            <a:chOff x="3754587" y="1709861"/>
            <a:chExt cx="684000" cy="68400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09FA658-F31E-4DD7-AC02-37433C393414}"/>
                </a:ext>
              </a:extLst>
            </p:cNvPr>
            <p:cNvSpPr/>
            <p:nvPr/>
          </p:nvSpPr>
          <p:spPr>
            <a:xfrm>
              <a:off x="3754587" y="1709861"/>
              <a:ext cx="684000" cy="68400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CAD3A45-FEEB-4BC7-91CF-AAEFA1B53283}"/>
                </a:ext>
              </a:extLst>
            </p:cNvPr>
            <p:cNvSpPr/>
            <p:nvPr/>
          </p:nvSpPr>
          <p:spPr>
            <a:xfrm>
              <a:off x="3826587" y="1781861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63" name="Text Placeholder 14">
              <a:extLst>
                <a:ext uri="{FF2B5EF4-FFF2-40B4-BE49-F238E27FC236}">
                  <a16:creationId xmlns:a16="http://schemas.microsoft.com/office/drawing/2014/main" id="{1E53ABAC-A530-4EB4-A562-C96D30C8C46D}"/>
                </a:ext>
              </a:extLst>
            </p:cNvPr>
            <p:cNvSpPr txBox="1">
              <a:spLocks/>
            </p:cNvSpPr>
            <p:nvPr/>
          </p:nvSpPr>
          <p:spPr>
            <a:xfrm>
              <a:off x="3840276" y="1826389"/>
              <a:ext cx="495601" cy="450945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19559871-DC71-4EAE-B7EF-9230ABD49421}"/>
              </a:ext>
            </a:extLst>
          </p:cNvPr>
          <p:cNvSpPr txBox="1"/>
          <p:nvPr/>
        </p:nvSpPr>
        <p:spPr>
          <a:xfrm>
            <a:off x="1759242" y="3453778"/>
            <a:ext cx="2694661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IN" altLang="ko-KR" sz="1400" b="1" dirty="0">
                <a:solidFill>
                  <a:schemeClr val="accent1"/>
                </a:solidFill>
                <a:cs typeface="Arial" pitchFamily="34" charset="0"/>
              </a:rPr>
              <a:t>ALGORITHMS FOR SCREENING OF CERVICAL CANCER: A CHRONOLOGICAL REVIEW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143D5AC-5E1D-438B-8418-32CE7A52A2A8}"/>
              </a:ext>
            </a:extLst>
          </p:cNvPr>
          <p:cNvGrpSpPr/>
          <p:nvPr/>
        </p:nvGrpSpPr>
        <p:grpSpPr>
          <a:xfrm>
            <a:off x="4639169" y="3553104"/>
            <a:ext cx="684000" cy="684000"/>
            <a:chOff x="3754587" y="1709861"/>
            <a:chExt cx="684000" cy="684000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1CCBA64-939C-4378-B9EC-ED0B251ECE71}"/>
                </a:ext>
              </a:extLst>
            </p:cNvPr>
            <p:cNvSpPr/>
            <p:nvPr/>
          </p:nvSpPr>
          <p:spPr>
            <a:xfrm>
              <a:off x="3754587" y="1709861"/>
              <a:ext cx="684000" cy="68400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8B65B16-A6AE-404A-B003-6DDBC9F2BDF0}"/>
                </a:ext>
              </a:extLst>
            </p:cNvPr>
            <p:cNvSpPr/>
            <p:nvPr/>
          </p:nvSpPr>
          <p:spPr>
            <a:xfrm>
              <a:off x="3826587" y="1781861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70" name="Text Placeholder 14">
              <a:extLst>
                <a:ext uri="{FF2B5EF4-FFF2-40B4-BE49-F238E27FC236}">
                  <a16:creationId xmlns:a16="http://schemas.microsoft.com/office/drawing/2014/main" id="{63CE7CD5-0ACC-4664-86D1-E132A4CB4041}"/>
                </a:ext>
              </a:extLst>
            </p:cNvPr>
            <p:cNvSpPr txBox="1">
              <a:spLocks/>
            </p:cNvSpPr>
            <p:nvPr/>
          </p:nvSpPr>
          <p:spPr>
            <a:xfrm>
              <a:off x="3840276" y="1826389"/>
              <a:ext cx="495601" cy="450945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354E042A-8B68-4529-8B75-3244F4F89B01}"/>
              </a:ext>
            </a:extLst>
          </p:cNvPr>
          <p:cNvSpPr txBox="1"/>
          <p:nvPr/>
        </p:nvSpPr>
        <p:spPr>
          <a:xfrm>
            <a:off x="967154" y="4990821"/>
            <a:ext cx="2694661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IN" altLang="ko-KR" sz="1400" b="1" dirty="0">
                <a:solidFill>
                  <a:schemeClr val="accent1"/>
                </a:solidFill>
                <a:cs typeface="Arial" pitchFamily="34" charset="0"/>
              </a:rPr>
              <a:t>DATA DRIVEN DIAGNOSIS OF CERVICAL CANCER WITH SUPPORT VECTOR MACHINE BASED APPROACH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AE8A0AA-85AE-444C-9658-A5BD6432A1F8}"/>
              </a:ext>
            </a:extLst>
          </p:cNvPr>
          <p:cNvGrpSpPr/>
          <p:nvPr/>
        </p:nvGrpSpPr>
        <p:grpSpPr>
          <a:xfrm>
            <a:off x="3847081" y="5090147"/>
            <a:ext cx="684000" cy="684000"/>
            <a:chOff x="3754587" y="1709861"/>
            <a:chExt cx="684000" cy="684000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B3869E1-1074-4AB4-82B5-BF4B9A949A26}"/>
                </a:ext>
              </a:extLst>
            </p:cNvPr>
            <p:cNvSpPr/>
            <p:nvPr/>
          </p:nvSpPr>
          <p:spPr>
            <a:xfrm>
              <a:off x="3754587" y="1709861"/>
              <a:ext cx="684000" cy="68400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302D9EF-E672-45A0-80D4-0BCAB69F1F48}"/>
                </a:ext>
              </a:extLst>
            </p:cNvPr>
            <p:cNvSpPr/>
            <p:nvPr/>
          </p:nvSpPr>
          <p:spPr>
            <a:xfrm>
              <a:off x="3826587" y="1781861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77" name="Text Placeholder 14">
              <a:extLst>
                <a:ext uri="{FF2B5EF4-FFF2-40B4-BE49-F238E27FC236}">
                  <a16:creationId xmlns:a16="http://schemas.microsoft.com/office/drawing/2014/main" id="{128694B0-2413-4FB4-B9E8-A8E0E6CD2EFF}"/>
                </a:ext>
              </a:extLst>
            </p:cNvPr>
            <p:cNvSpPr txBox="1">
              <a:spLocks/>
            </p:cNvSpPr>
            <p:nvPr/>
          </p:nvSpPr>
          <p:spPr>
            <a:xfrm>
              <a:off x="3840276" y="1826389"/>
              <a:ext cx="495601" cy="450945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055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7EB02D49-8C0B-40D9-818D-EACE6BC422B7}"/>
              </a:ext>
            </a:extLst>
          </p:cNvPr>
          <p:cNvSpPr/>
          <p:nvPr/>
        </p:nvSpPr>
        <p:spPr>
          <a:xfrm>
            <a:off x="11770892" y="0"/>
            <a:ext cx="421108" cy="6858000"/>
          </a:xfrm>
          <a:prstGeom prst="rect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72501" y="342591"/>
            <a:ext cx="602574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7E2ECC-1D52-421D-9F23-B73B230847E7}"/>
              </a:ext>
            </a:extLst>
          </p:cNvPr>
          <p:cNvGrpSpPr/>
          <p:nvPr/>
        </p:nvGrpSpPr>
        <p:grpSpPr>
          <a:xfrm>
            <a:off x="5612628" y="1728239"/>
            <a:ext cx="5351450" cy="812413"/>
            <a:chOff x="5616952" y="2519949"/>
            <a:chExt cx="5351450" cy="81241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024045-B298-4962-9312-D0F2ECA5F537}"/>
                </a:ext>
              </a:extLst>
            </p:cNvPr>
            <p:cNvGrpSpPr/>
            <p:nvPr/>
          </p:nvGrpSpPr>
          <p:grpSpPr>
            <a:xfrm>
              <a:off x="6442238" y="2630866"/>
              <a:ext cx="4526164" cy="701496"/>
              <a:chOff x="6751979" y="1666120"/>
              <a:chExt cx="4526164" cy="701496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Includes Aim, Introduction, Literature Survey 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Introduction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5616952" y="2519949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0EFF719-BE80-4294-AE80-D8BDD4A6F51E}"/>
              </a:ext>
            </a:extLst>
          </p:cNvPr>
          <p:cNvGrpSpPr/>
          <p:nvPr/>
        </p:nvGrpSpPr>
        <p:grpSpPr>
          <a:xfrm>
            <a:off x="5612628" y="2828616"/>
            <a:ext cx="5351450" cy="812413"/>
            <a:chOff x="5616952" y="2519949"/>
            <a:chExt cx="5351450" cy="81241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3F0793B-F456-4372-9968-14B1B4CC92FE}"/>
                </a:ext>
              </a:extLst>
            </p:cNvPr>
            <p:cNvGrpSpPr/>
            <p:nvPr/>
          </p:nvGrpSpPr>
          <p:grpSpPr>
            <a:xfrm>
              <a:off x="6442238" y="2630866"/>
              <a:ext cx="4526164" cy="701496"/>
              <a:chOff x="6751979" y="1666120"/>
              <a:chExt cx="4526164" cy="701496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13A8D8-E9F3-4462-B979-57705D4707CC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Includes Data &amp; EDA, Architecture and List of Algorithms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9C4717-4026-4D05-A2CF-7DD355C79381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Architecture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75D30CB-5C36-4D09-BC90-0B224EA2A980}"/>
                </a:ext>
              </a:extLst>
            </p:cNvPr>
            <p:cNvSpPr txBox="1"/>
            <p:nvPr/>
          </p:nvSpPr>
          <p:spPr>
            <a:xfrm>
              <a:off x="5616952" y="2519949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30DD4A-E38C-4DEB-842A-F3D9EB8A1A1F}"/>
              </a:ext>
            </a:extLst>
          </p:cNvPr>
          <p:cNvGrpSpPr/>
          <p:nvPr/>
        </p:nvGrpSpPr>
        <p:grpSpPr>
          <a:xfrm>
            <a:off x="5612628" y="3928993"/>
            <a:ext cx="5351450" cy="812413"/>
            <a:chOff x="5616952" y="2519949"/>
            <a:chExt cx="5351450" cy="81241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058F12E-BB30-4556-9775-4246738D6B65}"/>
                </a:ext>
              </a:extLst>
            </p:cNvPr>
            <p:cNvGrpSpPr/>
            <p:nvPr/>
          </p:nvGrpSpPr>
          <p:grpSpPr>
            <a:xfrm>
              <a:off x="6442238" y="2630866"/>
              <a:ext cx="4526164" cy="701496"/>
              <a:chOff x="6751979" y="1666120"/>
              <a:chExt cx="4526164" cy="701496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6DEDCC-7252-48C1-87A1-C3FBABB80FB9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Includes Feature Selection, Implementation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9BCC90C-5ED3-4576-A6C7-91E71BFA86A8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Implementation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F09F70C-1B48-4DCA-932F-E9F78CD2448A}"/>
                </a:ext>
              </a:extLst>
            </p:cNvPr>
            <p:cNvSpPr txBox="1"/>
            <p:nvPr/>
          </p:nvSpPr>
          <p:spPr>
            <a:xfrm>
              <a:off x="5616952" y="2519949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20DC91C-A2C3-4C23-9B43-3112BDE5B585}"/>
              </a:ext>
            </a:extLst>
          </p:cNvPr>
          <p:cNvGrpSpPr/>
          <p:nvPr/>
        </p:nvGrpSpPr>
        <p:grpSpPr>
          <a:xfrm>
            <a:off x="5612628" y="5029369"/>
            <a:ext cx="5351450" cy="812413"/>
            <a:chOff x="5616952" y="2519949"/>
            <a:chExt cx="5351450" cy="81241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4F2B37E-0FD4-4CEF-BBEB-E4FD237833A4}"/>
                </a:ext>
              </a:extLst>
            </p:cNvPr>
            <p:cNvGrpSpPr/>
            <p:nvPr/>
          </p:nvGrpSpPr>
          <p:grpSpPr>
            <a:xfrm>
              <a:off x="6442238" y="2630866"/>
              <a:ext cx="4526164" cy="701496"/>
              <a:chOff x="6751979" y="1666120"/>
              <a:chExt cx="4526164" cy="701496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CD9D17-E8C2-40A4-B1CD-79257C622135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Includes Results and Conclusions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A179AD8-BBD9-4A61-B038-7F2AB58C6C5E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Results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F9A50D-B5FE-4187-87F7-EDD83395857D}"/>
                </a:ext>
              </a:extLst>
            </p:cNvPr>
            <p:cNvSpPr txBox="1"/>
            <p:nvPr/>
          </p:nvSpPr>
          <p:spPr>
            <a:xfrm>
              <a:off x="5616952" y="2519949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088F0E76-DED9-47A2-9146-B3DD1A3BBB79}"/>
              </a:ext>
            </a:extLst>
          </p:cNvPr>
          <p:cNvSpPr/>
          <p:nvPr/>
        </p:nvSpPr>
        <p:spPr>
          <a:xfrm>
            <a:off x="11349784" y="0"/>
            <a:ext cx="421108" cy="6858000"/>
          </a:xfrm>
          <a:prstGeom prst="rect">
            <a:avLst/>
          </a:prstGeom>
          <a:solidFill>
            <a:schemeClr val="accent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123E52-B7DA-4000-BE04-51A09999B833}"/>
              </a:ext>
            </a:extLst>
          </p:cNvPr>
          <p:cNvSpPr/>
          <p:nvPr/>
        </p:nvSpPr>
        <p:spPr>
          <a:xfrm>
            <a:off x="165" y="1"/>
            <a:ext cx="12191835" cy="31150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AFB129-9C79-4DF1-B622-A14CE8519B6A}"/>
              </a:ext>
            </a:extLst>
          </p:cNvPr>
          <p:cNvSpPr/>
          <p:nvPr/>
        </p:nvSpPr>
        <p:spPr>
          <a:xfrm>
            <a:off x="0" y="3115098"/>
            <a:ext cx="12191835" cy="37429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-1" y="4227558"/>
            <a:ext cx="1219200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Introduction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05C69D5-98AF-4D8D-8470-32495F93C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979667" y="1221010"/>
            <a:ext cx="7959521" cy="293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/>
              <a:t>Introduction</a:t>
            </a:r>
            <a:endParaRPr lang="ko-KR" altLang="en-US" sz="3600" dirty="0"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724845" y="1949942"/>
            <a:ext cx="5751279" cy="892552"/>
            <a:chOff x="2556780" y="1766707"/>
            <a:chExt cx="4243788" cy="892552"/>
          </a:xfrm>
        </p:grpSpPr>
        <p:sp>
          <p:nvSpPr>
            <p:cNvPr id="6" name="TextBox 5"/>
            <p:cNvSpPr txBox="1"/>
            <p:nvPr/>
          </p:nvSpPr>
          <p:spPr>
            <a:xfrm>
              <a:off x="2556780" y="2012928"/>
              <a:ext cx="42437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We aim to predict the indicators of cervical cancer with a reasonable level of accuracy using collected medical data and aid in the early detection and subsequent treatment.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556780" y="1766707"/>
              <a:ext cx="4243788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AIM</a:t>
              </a:r>
              <a:endPara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724845" y="3075057"/>
            <a:ext cx="4755476" cy="2369879"/>
            <a:chOff x="1353016" y="1766707"/>
            <a:chExt cx="3318868" cy="2369879"/>
          </a:xfrm>
        </p:grpSpPr>
        <p:sp>
          <p:nvSpPr>
            <p:cNvPr id="12" name="TextBox 11"/>
            <p:cNvSpPr txBox="1"/>
            <p:nvPr/>
          </p:nvSpPr>
          <p:spPr>
            <a:xfrm>
              <a:off x="1364065" y="2012928"/>
              <a:ext cx="3301319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N" altLang="ko-KR" sz="1200" dirty="0">
                  <a:cs typeface="Arial" pitchFamily="34" charset="0"/>
                </a:rPr>
                <a:t>Cervical cancer occurs when the cells of the cervix grow abnormally and invade other tissues and organs of the body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IN" altLang="ko-KR" sz="1200" dirty="0"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N" altLang="ko-KR" sz="1200" dirty="0">
                  <a:cs typeface="Arial" pitchFamily="34" charset="0"/>
                </a:rPr>
                <a:t>Affects the deeper tissues of the cervix and may have spread to other parts of the body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IN" altLang="ko-KR" sz="1200" dirty="0"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N" altLang="ko-KR" sz="1200" dirty="0">
                  <a:cs typeface="Arial" pitchFamily="34" charset="0"/>
                </a:rPr>
                <a:t>Most notably the lungs, liver, bladder, vagina and rectum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IN" altLang="ko-KR" sz="1200" dirty="0"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N" altLang="ko-KR" sz="1200" dirty="0">
                  <a:cs typeface="Arial" pitchFamily="34" charset="0"/>
                </a:rPr>
                <a:t>Cervical cancer is most common disease, so its progression through precancerous changes provides opportunities for prevention, early detection, and treatment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353016" y="1766707"/>
              <a:ext cx="3318868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About the Disease</a:t>
              </a:r>
              <a:endPara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C8896EE6-870C-4E40-9E39-6D6A819CD73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676"/>
            <a:ext cx="4989250" cy="6622741"/>
          </a:xfrm>
        </p:spPr>
      </p:pic>
    </p:spTree>
    <p:extLst>
      <p:ext uri="{BB962C8B-B14F-4D97-AF65-F5344CB8AC3E}">
        <p14:creationId xmlns:p14="http://schemas.microsoft.com/office/powerpoint/2010/main" val="254089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Problem Statement</a:t>
            </a:r>
          </a:p>
        </p:txBody>
      </p:sp>
      <p:grpSp>
        <p:nvGrpSpPr>
          <p:cNvPr id="3" name="그룹 6">
            <a:extLst>
              <a:ext uri="{FF2B5EF4-FFF2-40B4-BE49-F238E27FC236}">
                <a16:creationId xmlns:a16="http://schemas.microsoft.com/office/drawing/2014/main" id="{3DF3FB27-B440-4259-AA33-3D978DAB7C29}"/>
              </a:ext>
            </a:extLst>
          </p:cNvPr>
          <p:cNvGrpSpPr/>
          <p:nvPr/>
        </p:nvGrpSpPr>
        <p:grpSpPr>
          <a:xfrm>
            <a:off x="0" y="933437"/>
            <a:ext cx="3035255" cy="645224"/>
            <a:chOff x="3837" y="1628802"/>
            <a:chExt cx="2726778" cy="579649"/>
          </a:xfrm>
          <a:solidFill>
            <a:schemeClr val="accent6"/>
          </a:solidFill>
        </p:grpSpPr>
        <p:sp>
          <p:nvSpPr>
            <p:cNvPr id="4" name="Round Same Side Corner Rectangle 9">
              <a:extLst>
                <a:ext uri="{FF2B5EF4-FFF2-40B4-BE49-F238E27FC236}">
                  <a16:creationId xmlns:a16="http://schemas.microsoft.com/office/drawing/2014/main" id="{E4DE3FC1-6968-419D-B073-23581965A5E9}"/>
                </a:ext>
              </a:extLst>
            </p:cNvPr>
            <p:cNvSpPr/>
            <p:nvPr/>
          </p:nvSpPr>
          <p:spPr>
            <a:xfrm rot="5400000">
              <a:off x="414657" y="1217982"/>
              <a:ext cx="579649" cy="140129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" name="Round Same Side Corner Rectangle 11">
              <a:extLst>
                <a:ext uri="{FF2B5EF4-FFF2-40B4-BE49-F238E27FC236}">
                  <a16:creationId xmlns:a16="http://schemas.microsoft.com/office/drawing/2014/main" id="{10E71159-7330-4463-8CAC-EC32AB176DE7}"/>
                </a:ext>
              </a:extLst>
            </p:cNvPr>
            <p:cNvSpPr/>
            <p:nvPr/>
          </p:nvSpPr>
          <p:spPr>
            <a:xfrm rot="5400000">
              <a:off x="437479" y="1263872"/>
              <a:ext cx="442225" cy="130950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Round Same Side Corner Rectangle 12">
              <a:extLst>
                <a:ext uri="{FF2B5EF4-FFF2-40B4-BE49-F238E27FC236}">
                  <a16:creationId xmlns:a16="http://schemas.microsoft.com/office/drawing/2014/main" id="{AFA0A502-BE9D-4517-A9CF-9B0568943829}"/>
                </a:ext>
              </a:extLst>
            </p:cNvPr>
            <p:cNvSpPr/>
            <p:nvPr/>
          </p:nvSpPr>
          <p:spPr>
            <a:xfrm rot="5400000">
              <a:off x="1308847" y="1839861"/>
              <a:ext cx="221112" cy="157531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598FE1E-97A9-4DE3-9659-C77FFE0AE5FD}"/>
                </a:ext>
              </a:extLst>
            </p:cNvPr>
            <p:cNvGrpSpPr/>
            <p:nvPr/>
          </p:nvGrpSpPr>
          <p:grpSpPr>
            <a:xfrm>
              <a:off x="1498169" y="1884394"/>
              <a:ext cx="1232446" cy="68463"/>
              <a:chOff x="3275856" y="2518047"/>
              <a:chExt cx="1944192" cy="108001"/>
            </a:xfrm>
            <a:grpFill/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510D2FB-290B-4819-9B8C-B0DC0035063E}"/>
                  </a:ext>
                </a:extLst>
              </p:cNvPr>
              <p:cNvSpPr/>
              <p:nvPr/>
            </p:nvSpPr>
            <p:spPr>
              <a:xfrm>
                <a:off x="3275856" y="2518047"/>
                <a:ext cx="1728192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" name="Right Triangle 9">
                <a:extLst>
                  <a:ext uri="{FF2B5EF4-FFF2-40B4-BE49-F238E27FC236}">
                    <a16:creationId xmlns:a16="http://schemas.microsoft.com/office/drawing/2014/main" id="{424565F6-A4F6-4BE0-A7D7-8C7F88FDD907}"/>
                  </a:ext>
                </a:extLst>
              </p:cNvPr>
              <p:cNvSpPr/>
              <p:nvPr/>
            </p:nvSpPr>
            <p:spPr>
              <a:xfrm rot="5400000">
                <a:off x="5058048" y="2464048"/>
                <a:ext cx="108000" cy="21600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8" name="Round Same Side Corner Rectangle 16">
              <a:extLst>
                <a:ext uri="{FF2B5EF4-FFF2-40B4-BE49-F238E27FC236}">
                  <a16:creationId xmlns:a16="http://schemas.microsoft.com/office/drawing/2014/main" id="{686F05AD-521B-4D00-A23E-7524D50CE5A2}"/>
                </a:ext>
              </a:extLst>
            </p:cNvPr>
            <p:cNvSpPr/>
            <p:nvPr/>
          </p:nvSpPr>
          <p:spPr>
            <a:xfrm rot="5400000">
              <a:off x="561835" y="1402946"/>
              <a:ext cx="359752" cy="103135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11" name="Teardrop 10">
            <a:extLst>
              <a:ext uri="{FF2B5EF4-FFF2-40B4-BE49-F238E27FC236}">
                <a16:creationId xmlns:a16="http://schemas.microsoft.com/office/drawing/2014/main" id="{DA36E9E0-7533-471B-B737-3E31F128FCC7}"/>
              </a:ext>
            </a:extLst>
          </p:cNvPr>
          <p:cNvSpPr/>
          <p:nvPr/>
        </p:nvSpPr>
        <p:spPr>
          <a:xfrm rot="18900000">
            <a:off x="2101768" y="2087890"/>
            <a:ext cx="1620000" cy="1620000"/>
          </a:xfrm>
          <a:prstGeom prst="teardrop">
            <a:avLst>
              <a:gd name="adj" fmla="val 133882"/>
            </a:avLst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" name="Teardrop 11">
            <a:extLst>
              <a:ext uri="{FF2B5EF4-FFF2-40B4-BE49-F238E27FC236}">
                <a16:creationId xmlns:a16="http://schemas.microsoft.com/office/drawing/2014/main" id="{7B822F72-A563-4E33-A8EB-46C4FE7AA983}"/>
              </a:ext>
            </a:extLst>
          </p:cNvPr>
          <p:cNvSpPr/>
          <p:nvPr/>
        </p:nvSpPr>
        <p:spPr>
          <a:xfrm rot="18900000">
            <a:off x="5634154" y="2250226"/>
            <a:ext cx="1440000" cy="1440000"/>
          </a:xfrm>
          <a:prstGeom prst="teardrop">
            <a:avLst>
              <a:gd name="adj" fmla="val 133882"/>
            </a:avLst>
          </a:prstGeom>
          <a:solidFill>
            <a:schemeClr val="accent3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3" name="Teardrop 12">
            <a:extLst>
              <a:ext uri="{FF2B5EF4-FFF2-40B4-BE49-F238E27FC236}">
                <a16:creationId xmlns:a16="http://schemas.microsoft.com/office/drawing/2014/main" id="{298981A5-2A34-45C5-8E09-D6121F1FD878}"/>
              </a:ext>
            </a:extLst>
          </p:cNvPr>
          <p:cNvSpPr/>
          <p:nvPr/>
        </p:nvSpPr>
        <p:spPr>
          <a:xfrm rot="18900000">
            <a:off x="8719879" y="2522449"/>
            <a:ext cx="1260000" cy="1260000"/>
          </a:xfrm>
          <a:prstGeom prst="teardrop">
            <a:avLst>
              <a:gd name="adj" fmla="val 133882"/>
            </a:avLst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19D359-F107-4556-865D-00898264498A}"/>
              </a:ext>
            </a:extLst>
          </p:cNvPr>
          <p:cNvSpPr/>
          <p:nvPr/>
        </p:nvSpPr>
        <p:spPr>
          <a:xfrm>
            <a:off x="-14426" y="4033443"/>
            <a:ext cx="12204000" cy="7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C52425-53FB-4FD6-8AB6-08AB59D6BBE7}"/>
              </a:ext>
            </a:extLst>
          </p:cNvPr>
          <p:cNvSpPr txBox="1"/>
          <p:nvPr/>
        </p:nvSpPr>
        <p:spPr>
          <a:xfrm>
            <a:off x="1457652" y="4534804"/>
            <a:ext cx="29723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Prediction of indicators of cervical cancer using Biopsy as the target variable versus using </a:t>
            </a:r>
            <a:r>
              <a:rPr lang="en-IN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Hinselmann</a:t>
            </a:r>
            <a:r>
              <a:rPr lang="en-IN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OR Schiller OR Cytology - recommend which is the better for future predictions.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C7F76C-3BCD-43FD-87C9-A0F4339E0123}"/>
              </a:ext>
            </a:extLst>
          </p:cNvPr>
          <p:cNvSpPr txBox="1"/>
          <p:nvPr/>
        </p:nvSpPr>
        <p:spPr>
          <a:xfrm>
            <a:off x="5478977" y="4526290"/>
            <a:ext cx="16998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Does combining Biopsy with any of the other tests rather than using solely Biopsy improve predictions?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B122BD-FE19-4AE8-A796-FB6779983762}"/>
              </a:ext>
            </a:extLst>
          </p:cNvPr>
          <p:cNvSpPr txBox="1"/>
          <p:nvPr/>
        </p:nvSpPr>
        <p:spPr>
          <a:xfrm>
            <a:off x="8504766" y="4534804"/>
            <a:ext cx="1699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Biopsy the best predictor alone or does it require combination with Schiller, Cytology or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Hinselmann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40586D8-7682-41F8-9675-C6A211613F39}"/>
              </a:ext>
            </a:extLst>
          </p:cNvPr>
          <p:cNvSpPr/>
          <p:nvPr/>
        </p:nvSpPr>
        <p:spPr>
          <a:xfrm>
            <a:off x="2763945" y="3926421"/>
            <a:ext cx="266798" cy="266798"/>
          </a:xfrm>
          <a:prstGeom prst="ellipse">
            <a:avLst/>
          </a:prstGeom>
          <a:solidFill>
            <a:schemeClr val="accent4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9C431E0-B041-4B71-A502-A00B9792AE0A}"/>
              </a:ext>
            </a:extLst>
          </p:cNvPr>
          <p:cNvSpPr/>
          <p:nvPr/>
        </p:nvSpPr>
        <p:spPr>
          <a:xfrm>
            <a:off x="6185884" y="3917907"/>
            <a:ext cx="266798" cy="266798"/>
          </a:xfrm>
          <a:prstGeom prst="ellipse">
            <a:avLst/>
          </a:prstGeom>
          <a:solidFill>
            <a:schemeClr val="accent3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F7C0E4E-1C30-4696-BAE9-124DC5AAF374}"/>
              </a:ext>
            </a:extLst>
          </p:cNvPr>
          <p:cNvSpPr/>
          <p:nvPr/>
        </p:nvSpPr>
        <p:spPr>
          <a:xfrm>
            <a:off x="9216481" y="3926421"/>
            <a:ext cx="266798" cy="266798"/>
          </a:xfrm>
          <a:prstGeom prst="ellipse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7" name="Heart 17">
            <a:extLst>
              <a:ext uri="{FF2B5EF4-FFF2-40B4-BE49-F238E27FC236}">
                <a16:creationId xmlns:a16="http://schemas.microsoft.com/office/drawing/2014/main" id="{82939584-6704-4398-8D6B-850C8C686637}"/>
              </a:ext>
            </a:extLst>
          </p:cNvPr>
          <p:cNvSpPr/>
          <p:nvPr/>
        </p:nvSpPr>
        <p:spPr>
          <a:xfrm>
            <a:off x="2650016" y="2772389"/>
            <a:ext cx="465647" cy="456551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Rounded Rectangle 40">
            <a:extLst>
              <a:ext uri="{FF2B5EF4-FFF2-40B4-BE49-F238E27FC236}">
                <a16:creationId xmlns:a16="http://schemas.microsoft.com/office/drawing/2014/main" id="{47B68167-2116-4385-B4F8-ABA29E7ADDA1}"/>
              </a:ext>
            </a:extLst>
          </p:cNvPr>
          <p:cNvSpPr/>
          <p:nvPr/>
        </p:nvSpPr>
        <p:spPr>
          <a:xfrm rot="2942052">
            <a:off x="6088735" y="2800963"/>
            <a:ext cx="429704" cy="457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Rounded Rectangle 17">
            <a:extLst>
              <a:ext uri="{FF2B5EF4-FFF2-40B4-BE49-F238E27FC236}">
                <a16:creationId xmlns:a16="http://schemas.microsoft.com/office/drawing/2014/main" id="{D66A0858-95E9-4E51-9B71-22F135F0145B}"/>
              </a:ext>
            </a:extLst>
          </p:cNvPr>
          <p:cNvSpPr>
            <a:spLocks noChangeAspect="1"/>
          </p:cNvSpPr>
          <p:nvPr/>
        </p:nvSpPr>
        <p:spPr>
          <a:xfrm>
            <a:off x="9195225" y="2897891"/>
            <a:ext cx="309308" cy="49213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948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Literature Survey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4AC1D12-1C92-4C5D-9810-9C6916092C56}"/>
              </a:ext>
            </a:extLst>
          </p:cNvPr>
          <p:cNvSpPr/>
          <p:nvPr/>
        </p:nvSpPr>
        <p:spPr>
          <a:xfrm>
            <a:off x="9957309" y="2473353"/>
            <a:ext cx="1152000" cy="1152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7A247BB3-90F7-4D37-BAF5-37B7376CEAFC}"/>
              </a:ext>
            </a:extLst>
          </p:cNvPr>
          <p:cNvSpPr/>
          <p:nvPr/>
        </p:nvSpPr>
        <p:spPr>
          <a:xfrm rot="5400000">
            <a:off x="2774245" y="1720220"/>
            <a:ext cx="914400" cy="914400"/>
          </a:xfrm>
          <a:prstGeom prst="blockArc">
            <a:avLst>
              <a:gd name="adj1" fmla="val 16153352"/>
              <a:gd name="adj2" fmla="val 50347"/>
              <a:gd name="adj3" fmla="val 1399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CE3154-2AA2-493C-AF85-FBB53E6E2B3A}"/>
              </a:ext>
            </a:extLst>
          </p:cNvPr>
          <p:cNvSpPr/>
          <p:nvPr/>
        </p:nvSpPr>
        <p:spPr>
          <a:xfrm>
            <a:off x="1" y="2507994"/>
            <a:ext cx="3244331" cy="1266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7FD9923-22B2-45B8-BAE8-A9CE653E2C84}"/>
              </a:ext>
            </a:extLst>
          </p:cNvPr>
          <p:cNvSpPr/>
          <p:nvPr/>
        </p:nvSpPr>
        <p:spPr>
          <a:xfrm>
            <a:off x="3497471" y="1958284"/>
            <a:ext cx="258081" cy="22248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840E6539-60F1-4285-9D32-35C7B674D863}"/>
              </a:ext>
            </a:extLst>
          </p:cNvPr>
          <p:cNvSpPr/>
          <p:nvPr/>
        </p:nvSpPr>
        <p:spPr>
          <a:xfrm rot="5400000">
            <a:off x="5382528" y="1872620"/>
            <a:ext cx="914400" cy="914400"/>
          </a:xfrm>
          <a:prstGeom prst="blockArc">
            <a:avLst>
              <a:gd name="adj1" fmla="val 16184359"/>
              <a:gd name="adj2" fmla="val 164567"/>
              <a:gd name="adj3" fmla="val 1396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019D32-6FF6-47F5-9BB7-30AFA82E7F9C}"/>
              </a:ext>
            </a:extLst>
          </p:cNvPr>
          <p:cNvSpPr/>
          <p:nvPr/>
        </p:nvSpPr>
        <p:spPr>
          <a:xfrm>
            <a:off x="0" y="2660394"/>
            <a:ext cx="5841305" cy="1266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163A25-0953-43D6-A70A-8280F6D044D6}"/>
              </a:ext>
            </a:extLst>
          </p:cNvPr>
          <p:cNvSpPr/>
          <p:nvPr/>
        </p:nvSpPr>
        <p:spPr>
          <a:xfrm rot="16200000">
            <a:off x="6151760" y="2197522"/>
            <a:ext cx="166037" cy="1266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612B519F-1849-4F58-8BFB-B124A0CA2F35}"/>
              </a:ext>
            </a:extLst>
          </p:cNvPr>
          <p:cNvSpPr/>
          <p:nvPr/>
        </p:nvSpPr>
        <p:spPr>
          <a:xfrm>
            <a:off x="6108455" y="1969066"/>
            <a:ext cx="258081" cy="22248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Block Arc 10">
            <a:extLst>
              <a:ext uri="{FF2B5EF4-FFF2-40B4-BE49-F238E27FC236}">
                <a16:creationId xmlns:a16="http://schemas.microsoft.com/office/drawing/2014/main" id="{16B1B03B-C8C8-45D0-8E35-EF21560EFDD1}"/>
              </a:ext>
            </a:extLst>
          </p:cNvPr>
          <p:cNvSpPr/>
          <p:nvPr/>
        </p:nvSpPr>
        <p:spPr>
          <a:xfrm rot="5400000">
            <a:off x="8043377" y="2025020"/>
            <a:ext cx="914400" cy="914400"/>
          </a:xfrm>
          <a:prstGeom prst="blockArc">
            <a:avLst>
              <a:gd name="adj1" fmla="val 16260309"/>
              <a:gd name="adj2" fmla="val 21515221"/>
              <a:gd name="adj3" fmla="val 1399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1BC025-EC65-40BB-9F83-DA4161348935}"/>
              </a:ext>
            </a:extLst>
          </p:cNvPr>
          <p:cNvSpPr/>
          <p:nvPr/>
        </p:nvSpPr>
        <p:spPr>
          <a:xfrm>
            <a:off x="2" y="2812794"/>
            <a:ext cx="8542848" cy="12662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68C005-C9CF-4521-922F-306E1AEB03B3}"/>
              </a:ext>
            </a:extLst>
          </p:cNvPr>
          <p:cNvSpPr/>
          <p:nvPr/>
        </p:nvSpPr>
        <p:spPr>
          <a:xfrm rot="16200000">
            <a:off x="8733581" y="2280542"/>
            <a:ext cx="327314" cy="12662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972CA9C-9C00-49DE-84A7-0E659A921543}"/>
              </a:ext>
            </a:extLst>
          </p:cNvPr>
          <p:cNvSpPr/>
          <p:nvPr/>
        </p:nvSpPr>
        <p:spPr>
          <a:xfrm>
            <a:off x="8768198" y="1969066"/>
            <a:ext cx="258081" cy="222484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8C570C-709D-4981-9F84-7000FAAED45C}"/>
              </a:ext>
            </a:extLst>
          </p:cNvPr>
          <p:cNvSpPr/>
          <p:nvPr/>
        </p:nvSpPr>
        <p:spPr>
          <a:xfrm>
            <a:off x="2" y="2969700"/>
            <a:ext cx="9514847" cy="1266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C4706D6-CA66-4FC7-82C9-656B41C18590}"/>
              </a:ext>
            </a:extLst>
          </p:cNvPr>
          <p:cNvSpPr/>
          <p:nvPr/>
        </p:nvSpPr>
        <p:spPr>
          <a:xfrm rot="5400000">
            <a:off x="9464418" y="2921770"/>
            <a:ext cx="258081" cy="222484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Block Arc 16">
            <a:extLst>
              <a:ext uri="{FF2B5EF4-FFF2-40B4-BE49-F238E27FC236}">
                <a16:creationId xmlns:a16="http://schemas.microsoft.com/office/drawing/2014/main" id="{950B73BB-D817-4E83-AE0B-59882CF7487F}"/>
              </a:ext>
            </a:extLst>
          </p:cNvPr>
          <p:cNvSpPr/>
          <p:nvPr/>
        </p:nvSpPr>
        <p:spPr>
          <a:xfrm rot="16200000" flipV="1">
            <a:off x="8048816" y="3124348"/>
            <a:ext cx="914400" cy="914400"/>
          </a:xfrm>
          <a:prstGeom prst="blockArc">
            <a:avLst>
              <a:gd name="adj1" fmla="val 16260309"/>
              <a:gd name="adj2" fmla="val 110065"/>
              <a:gd name="adj3" fmla="val 1398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F7DAEB-B95F-417C-A145-72863966A31B}"/>
              </a:ext>
            </a:extLst>
          </p:cNvPr>
          <p:cNvSpPr/>
          <p:nvPr/>
        </p:nvSpPr>
        <p:spPr>
          <a:xfrm flipV="1">
            <a:off x="2" y="3124348"/>
            <a:ext cx="8506848" cy="12662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0EBB67-BDBB-49E2-A683-D44B88688DD2}"/>
              </a:ext>
            </a:extLst>
          </p:cNvPr>
          <p:cNvSpPr/>
          <p:nvPr/>
        </p:nvSpPr>
        <p:spPr>
          <a:xfrm rot="16200000">
            <a:off x="8733581" y="3659178"/>
            <a:ext cx="327314" cy="12662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E62AF393-6237-4931-904B-A9A49725B2B3}"/>
              </a:ext>
            </a:extLst>
          </p:cNvPr>
          <p:cNvSpPr/>
          <p:nvPr/>
        </p:nvSpPr>
        <p:spPr>
          <a:xfrm rot="10800000">
            <a:off x="8768198" y="3874473"/>
            <a:ext cx="258081" cy="222484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Block Arc 20">
            <a:extLst>
              <a:ext uri="{FF2B5EF4-FFF2-40B4-BE49-F238E27FC236}">
                <a16:creationId xmlns:a16="http://schemas.microsoft.com/office/drawing/2014/main" id="{E81BBE1B-853F-483A-8514-0C5C36313F43}"/>
              </a:ext>
            </a:extLst>
          </p:cNvPr>
          <p:cNvSpPr/>
          <p:nvPr/>
        </p:nvSpPr>
        <p:spPr>
          <a:xfrm rot="16200000" flipV="1">
            <a:off x="5383691" y="3281683"/>
            <a:ext cx="914400" cy="914400"/>
          </a:xfrm>
          <a:prstGeom prst="blockArc">
            <a:avLst>
              <a:gd name="adj1" fmla="val 16184359"/>
              <a:gd name="adj2" fmla="val 164567"/>
              <a:gd name="adj3" fmla="val 1396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8B61D7-F645-4765-BFC2-7FC6244D9276}"/>
              </a:ext>
            </a:extLst>
          </p:cNvPr>
          <p:cNvSpPr/>
          <p:nvPr/>
        </p:nvSpPr>
        <p:spPr>
          <a:xfrm flipV="1">
            <a:off x="0" y="3281684"/>
            <a:ext cx="5841305" cy="1266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F28F2E-04DB-4729-96BA-6041CC56AA47}"/>
              </a:ext>
            </a:extLst>
          </p:cNvPr>
          <p:cNvSpPr/>
          <p:nvPr/>
        </p:nvSpPr>
        <p:spPr>
          <a:xfrm rot="16200000">
            <a:off x="6158777" y="3741336"/>
            <a:ext cx="152002" cy="1266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33017D6-0039-405A-B8FB-F840E4602690}"/>
              </a:ext>
            </a:extLst>
          </p:cNvPr>
          <p:cNvSpPr/>
          <p:nvPr/>
        </p:nvSpPr>
        <p:spPr>
          <a:xfrm rot="10800000">
            <a:off x="6115133" y="3880705"/>
            <a:ext cx="258081" cy="22248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Block Arc 24">
            <a:extLst>
              <a:ext uri="{FF2B5EF4-FFF2-40B4-BE49-F238E27FC236}">
                <a16:creationId xmlns:a16="http://schemas.microsoft.com/office/drawing/2014/main" id="{A16044D1-A9B3-41CE-8CD8-60CDDE9FEA13}"/>
              </a:ext>
            </a:extLst>
          </p:cNvPr>
          <p:cNvSpPr/>
          <p:nvPr/>
        </p:nvSpPr>
        <p:spPr>
          <a:xfrm rot="16200000" flipV="1">
            <a:off x="2774245" y="3440702"/>
            <a:ext cx="914400" cy="914400"/>
          </a:xfrm>
          <a:prstGeom prst="blockArc">
            <a:avLst>
              <a:gd name="adj1" fmla="val 16153352"/>
              <a:gd name="adj2" fmla="val 21526963"/>
              <a:gd name="adj3" fmla="val 138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246EB35-88A0-4882-9546-20236BF54AA1}"/>
              </a:ext>
            </a:extLst>
          </p:cNvPr>
          <p:cNvSpPr/>
          <p:nvPr/>
        </p:nvSpPr>
        <p:spPr>
          <a:xfrm flipV="1">
            <a:off x="2" y="3440702"/>
            <a:ext cx="3244331" cy="1266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7FDF5CC5-7C84-43B5-8B4C-1DAFEAA80ABD}"/>
              </a:ext>
            </a:extLst>
          </p:cNvPr>
          <p:cNvSpPr/>
          <p:nvPr/>
        </p:nvSpPr>
        <p:spPr>
          <a:xfrm rot="10800000">
            <a:off x="3497471" y="3880650"/>
            <a:ext cx="258081" cy="22248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DB4645F-869B-4ACD-9FDE-2D647FC481AD}"/>
              </a:ext>
            </a:extLst>
          </p:cNvPr>
          <p:cNvSpPr/>
          <p:nvPr/>
        </p:nvSpPr>
        <p:spPr>
          <a:xfrm>
            <a:off x="3188438" y="4204327"/>
            <a:ext cx="792000" cy="79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5852399-C3D3-41EA-B86E-3D6DAD95089A}"/>
              </a:ext>
            </a:extLst>
          </p:cNvPr>
          <p:cNvSpPr/>
          <p:nvPr/>
        </p:nvSpPr>
        <p:spPr>
          <a:xfrm>
            <a:off x="3188438" y="1050933"/>
            <a:ext cx="792000" cy="79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0F64A25-87D5-4DFC-B4D9-D4648453BAC4}"/>
              </a:ext>
            </a:extLst>
          </p:cNvPr>
          <p:cNvSpPr/>
          <p:nvPr/>
        </p:nvSpPr>
        <p:spPr>
          <a:xfrm>
            <a:off x="5841306" y="1050933"/>
            <a:ext cx="792000" cy="79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1A9A98C-B7F2-495E-9189-DDD70A7159B2}"/>
              </a:ext>
            </a:extLst>
          </p:cNvPr>
          <p:cNvSpPr/>
          <p:nvPr/>
        </p:nvSpPr>
        <p:spPr>
          <a:xfrm>
            <a:off x="8494174" y="1050933"/>
            <a:ext cx="792000" cy="79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2DE7215-5203-476B-A566-51D6000D3BC1}"/>
              </a:ext>
            </a:extLst>
          </p:cNvPr>
          <p:cNvSpPr/>
          <p:nvPr/>
        </p:nvSpPr>
        <p:spPr>
          <a:xfrm>
            <a:off x="5841306" y="4204327"/>
            <a:ext cx="792000" cy="79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5699DE-653A-499D-888A-7EE201B6405D}"/>
              </a:ext>
            </a:extLst>
          </p:cNvPr>
          <p:cNvSpPr/>
          <p:nvPr/>
        </p:nvSpPr>
        <p:spPr>
          <a:xfrm>
            <a:off x="8494174" y="4204327"/>
            <a:ext cx="792000" cy="79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CF1A24-1DAB-442D-8BDF-FB9E826F3701}"/>
              </a:ext>
            </a:extLst>
          </p:cNvPr>
          <p:cNvSpPr txBox="1"/>
          <p:nvPr/>
        </p:nvSpPr>
        <p:spPr>
          <a:xfrm>
            <a:off x="9742302" y="3902330"/>
            <a:ext cx="15915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Architecture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6A92D0C-E6BC-4687-BB7B-914D36E667E8}"/>
              </a:ext>
            </a:extLst>
          </p:cNvPr>
          <p:cNvSpPr txBox="1"/>
          <p:nvPr/>
        </p:nvSpPr>
        <p:spPr>
          <a:xfrm>
            <a:off x="6562762" y="997161"/>
            <a:ext cx="1969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DRIVEN DIAGNOSIS OF CERVICAL CANCER WITH SUPPORT VECTOR MACHINE BASED APPROACH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4D35ED-1E47-4BDC-9916-C6A939AA39F9}"/>
              </a:ext>
            </a:extLst>
          </p:cNvPr>
          <p:cNvSpPr txBox="1"/>
          <p:nvPr/>
        </p:nvSpPr>
        <p:spPr>
          <a:xfrm>
            <a:off x="3840912" y="1045954"/>
            <a:ext cx="19248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ALGORITHMS FOR SCREENING OF CERVICAL CANCER: A CHRONOLOGICAL REVIEW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516B177-B17B-4355-A21F-AAA3D8BC25DD}"/>
              </a:ext>
            </a:extLst>
          </p:cNvPr>
          <p:cNvSpPr txBox="1"/>
          <p:nvPr/>
        </p:nvSpPr>
        <p:spPr>
          <a:xfrm>
            <a:off x="1101557" y="1063756"/>
            <a:ext cx="2008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HANDLE IMBALACED CLASSIFICATION PROBLEMS IN MACHINE LEARNING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ED28674-7D3C-41A7-895D-12421D919256}"/>
              </a:ext>
            </a:extLst>
          </p:cNvPr>
          <p:cNvSpPr txBox="1"/>
          <p:nvPr/>
        </p:nvSpPr>
        <p:spPr>
          <a:xfrm>
            <a:off x="6353328" y="3473795"/>
            <a:ext cx="20500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r">
              <a:buFont typeface="Arial" panose="020B0604020202020204" pitchFamily="34" charset="0"/>
              <a:buChar char="•"/>
            </a:pPr>
            <a:r>
              <a:rPr lang="en-IN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Two improved SVM methods, support vector machine-recursive feature elimination and support vector machine-principal component analysis (SVM-PCA)</a:t>
            </a:r>
          </a:p>
          <a:p>
            <a:pPr marL="171450" indent="-171450" algn="r">
              <a:buFont typeface="Arial" panose="020B0604020202020204" pitchFamily="34" charset="0"/>
              <a:buChar char="•"/>
            </a:pPr>
            <a:r>
              <a:rPr lang="en-IN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It is shown that SVM-PCA method is superior to the others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EA9E8E-38C7-4308-82A7-290DD0DEF2B7}"/>
              </a:ext>
            </a:extLst>
          </p:cNvPr>
          <p:cNvSpPr txBox="1"/>
          <p:nvPr/>
        </p:nvSpPr>
        <p:spPr>
          <a:xfrm>
            <a:off x="3574579" y="3460975"/>
            <a:ext cx="21640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r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Machine Learning algorithms like SVM (Support Vector Machines), k-NN (k-Nearest Neighbors)</a:t>
            </a:r>
          </a:p>
          <a:p>
            <a:pPr marL="171450" indent="-171450" algn="r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CNNs (Convolutional Neural Networks), spatial fuzzy clustering algorithms, PNNs (Probabilistic Neural Networks)</a:t>
            </a:r>
          </a:p>
          <a:p>
            <a:pPr marL="171450" indent="-171450" algn="r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Genetic  Algorithm, RFT (Random Forest Trees), CART  (Classification and Regression Trees) and Hierarchical clustering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407DB0B-250B-4CF7-8D07-1B5B49C95031}"/>
              </a:ext>
            </a:extLst>
          </p:cNvPr>
          <p:cNvSpPr txBox="1"/>
          <p:nvPr/>
        </p:nvSpPr>
        <p:spPr>
          <a:xfrm>
            <a:off x="128382" y="3658461"/>
            <a:ext cx="29805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r">
              <a:buFont typeface="Arial" panose="020B0604020202020204" pitchFamily="34" charset="0"/>
              <a:buChar char="•"/>
            </a:pPr>
            <a:r>
              <a:rPr lang="en-IN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Number of observations in one class will be significantly lesser than other</a:t>
            </a:r>
          </a:p>
          <a:p>
            <a:pPr marL="171450" indent="-171450" algn="r">
              <a:buFont typeface="Arial" panose="020B0604020202020204" pitchFamily="34" charset="0"/>
              <a:buChar char="•"/>
            </a:pPr>
            <a:r>
              <a:rPr lang="en-IN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Predominant problem in scenarios where anomaly detection is crucial like electricity pilferage, fraudulent transactions in banks, identification of rare diseases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55" name="Heart 17">
            <a:extLst>
              <a:ext uri="{FF2B5EF4-FFF2-40B4-BE49-F238E27FC236}">
                <a16:creationId xmlns:a16="http://schemas.microsoft.com/office/drawing/2014/main" id="{ABFAE241-BFC1-468E-84DC-2AC7040B28ED}"/>
              </a:ext>
            </a:extLst>
          </p:cNvPr>
          <p:cNvSpPr/>
          <p:nvPr/>
        </p:nvSpPr>
        <p:spPr>
          <a:xfrm>
            <a:off x="10254044" y="2815813"/>
            <a:ext cx="572203" cy="561025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6" name="Rounded Rectangle 25">
            <a:extLst>
              <a:ext uri="{FF2B5EF4-FFF2-40B4-BE49-F238E27FC236}">
                <a16:creationId xmlns:a16="http://schemas.microsoft.com/office/drawing/2014/main" id="{E09B2009-6002-4E17-BF1D-98DF4AED1BA7}"/>
              </a:ext>
            </a:extLst>
          </p:cNvPr>
          <p:cNvSpPr/>
          <p:nvPr/>
        </p:nvSpPr>
        <p:spPr>
          <a:xfrm>
            <a:off x="3429439" y="4474813"/>
            <a:ext cx="338160" cy="284999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7" name="Chord 32">
            <a:extLst>
              <a:ext uri="{FF2B5EF4-FFF2-40B4-BE49-F238E27FC236}">
                <a16:creationId xmlns:a16="http://schemas.microsoft.com/office/drawing/2014/main" id="{E3906276-CC00-4C5E-B226-D4AF77078C1A}"/>
              </a:ext>
            </a:extLst>
          </p:cNvPr>
          <p:cNvSpPr/>
          <p:nvPr/>
        </p:nvSpPr>
        <p:spPr>
          <a:xfrm>
            <a:off x="3417391" y="1274014"/>
            <a:ext cx="338160" cy="335194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8" name="Rounded Rectangle 40">
            <a:extLst>
              <a:ext uri="{FF2B5EF4-FFF2-40B4-BE49-F238E27FC236}">
                <a16:creationId xmlns:a16="http://schemas.microsoft.com/office/drawing/2014/main" id="{0D894458-2CD1-4404-A7BF-06CAD3A15E01}"/>
              </a:ext>
            </a:extLst>
          </p:cNvPr>
          <p:cNvSpPr/>
          <p:nvPr/>
        </p:nvSpPr>
        <p:spPr>
          <a:xfrm rot="2942052">
            <a:off x="6097795" y="1292327"/>
            <a:ext cx="314333" cy="334403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9" name="Rounded Rectangle 17">
            <a:extLst>
              <a:ext uri="{FF2B5EF4-FFF2-40B4-BE49-F238E27FC236}">
                <a16:creationId xmlns:a16="http://schemas.microsoft.com/office/drawing/2014/main" id="{20EA0F4A-C35C-4253-847D-6B1E89692830}"/>
              </a:ext>
            </a:extLst>
          </p:cNvPr>
          <p:cNvSpPr>
            <a:spLocks noChangeAspect="1"/>
          </p:cNvSpPr>
          <p:nvPr/>
        </p:nvSpPr>
        <p:spPr>
          <a:xfrm>
            <a:off x="8800017" y="1245909"/>
            <a:ext cx="226262" cy="360000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0" name="Oval 25">
            <a:extLst>
              <a:ext uri="{FF2B5EF4-FFF2-40B4-BE49-F238E27FC236}">
                <a16:creationId xmlns:a16="http://schemas.microsoft.com/office/drawing/2014/main" id="{37F9AF64-B768-4439-80B8-08FCC480E295}"/>
              </a:ext>
            </a:extLst>
          </p:cNvPr>
          <p:cNvSpPr>
            <a:spLocks noChangeAspect="1"/>
          </p:cNvSpPr>
          <p:nvPr/>
        </p:nvSpPr>
        <p:spPr>
          <a:xfrm>
            <a:off x="8733393" y="4428873"/>
            <a:ext cx="359510" cy="360000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1" name="Trapezoid 28">
            <a:extLst>
              <a:ext uri="{FF2B5EF4-FFF2-40B4-BE49-F238E27FC236}">
                <a16:creationId xmlns:a16="http://schemas.microsoft.com/office/drawing/2014/main" id="{F953D6D0-4618-4648-A672-BAD38F4DB667}"/>
              </a:ext>
            </a:extLst>
          </p:cNvPr>
          <p:cNvSpPr>
            <a:spLocks noChangeAspect="1"/>
          </p:cNvSpPr>
          <p:nvPr/>
        </p:nvSpPr>
        <p:spPr>
          <a:xfrm>
            <a:off x="6105407" y="4396480"/>
            <a:ext cx="297055" cy="360000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461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123E52-B7DA-4000-BE04-51A09999B833}"/>
              </a:ext>
            </a:extLst>
          </p:cNvPr>
          <p:cNvSpPr/>
          <p:nvPr/>
        </p:nvSpPr>
        <p:spPr>
          <a:xfrm>
            <a:off x="165" y="1"/>
            <a:ext cx="12191835" cy="31150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AFB129-9C79-4DF1-B622-A14CE8519B6A}"/>
              </a:ext>
            </a:extLst>
          </p:cNvPr>
          <p:cNvSpPr/>
          <p:nvPr/>
        </p:nvSpPr>
        <p:spPr>
          <a:xfrm>
            <a:off x="0" y="3115098"/>
            <a:ext cx="12191835" cy="37429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-1" y="4227558"/>
            <a:ext cx="1219200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Architecture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05C69D5-98AF-4D8D-8470-32495F93C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979667" y="1221010"/>
            <a:ext cx="7959521" cy="293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1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4">
            <a:extLst>
              <a:ext uri="{FF2B5EF4-FFF2-40B4-BE49-F238E27FC236}">
                <a16:creationId xmlns:a16="http://schemas.microsoft.com/office/drawing/2014/main" id="{0E4F4C91-3293-4A5E-856A-38D3B160C1C9}"/>
              </a:ext>
            </a:extLst>
          </p:cNvPr>
          <p:cNvSpPr/>
          <p:nvPr/>
        </p:nvSpPr>
        <p:spPr>
          <a:xfrm>
            <a:off x="8672933" y="4722998"/>
            <a:ext cx="2237167" cy="1190626"/>
          </a:xfrm>
          <a:custGeom>
            <a:avLst/>
            <a:gdLst>
              <a:gd name="connsiteX0" fmla="*/ 1562100 w 1619250"/>
              <a:gd name="connsiteY0" fmla="*/ 590550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562100 w 1619250"/>
              <a:gd name="connsiteY4" fmla="*/ 590550 h 1200150"/>
              <a:gd name="connsiteX0" fmla="*/ 1619250 w 1619250"/>
              <a:gd name="connsiteY0" fmla="*/ 590550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619250 w 1619250"/>
              <a:gd name="connsiteY4" fmla="*/ 590550 h 1200150"/>
              <a:gd name="connsiteX0" fmla="*/ 1609725 w 1619250"/>
              <a:gd name="connsiteY0" fmla="*/ 542925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609725 w 1619250"/>
              <a:gd name="connsiteY4" fmla="*/ 542925 h 1200150"/>
              <a:gd name="connsiteX0" fmla="*/ 1609725 w 1619250"/>
              <a:gd name="connsiteY0" fmla="*/ 581025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609725 w 1619250"/>
              <a:gd name="connsiteY4" fmla="*/ 581025 h 1200150"/>
              <a:gd name="connsiteX0" fmla="*/ 1562100 w 1571625"/>
              <a:gd name="connsiteY0" fmla="*/ 581025 h 1238250"/>
              <a:gd name="connsiteX1" fmla="*/ 0 w 1571625"/>
              <a:gd name="connsiteY1" fmla="*/ 1238250 h 1238250"/>
              <a:gd name="connsiteX2" fmla="*/ 28575 w 1571625"/>
              <a:gd name="connsiteY2" fmla="*/ 590550 h 1238250"/>
              <a:gd name="connsiteX3" fmla="*/ 1571625 w 1571625"/>
              <a:gd name="connsiteY3" fmla="*/ 0 h 1238250"/>
              <a:gd name="connsiteX4" fmla="*/ 1562100 w 1571625"/>
              <a:gd name="connsiteY4" fmla="*/ 581025 h 1238250"/>
              <a:gd name="connsiteX0" fmla="*/ 1562100 w 1571625"/>
              <a:gd name="connsiteY0" fmla="*/ 581025 h 1238250"/>
              <a:gd name="connsiteX1" fmla="*/ 0 w 1571625"/>
              <a:gd name="connsiteY1" fmla="*/ 1238250 h 1238250"/>
              <a:gd name="connsiteX2" fmla="*/ 0 w 1571625"/>
              <a:gd name="connsiteY2" fmla="*/ 619125 h 1238250"/>
              <a:gd name="connsiteX3" fmla="*/ 1571625 w 1571625"/>
              <a:gd name="connsiteY3" fmla="*/ 0 h 1238250"/>
              <a:gd name="connsiteX4" fmla="*/ 1562100 w 1571625"/>
              <a:gd name="connsiteY4" fmla="*/ 581025 h 1238250"/>
              <a:gd name="connsiteX0" fmla="*/ 1562100 w 1571625"/>
              <a:gd name="connsiteY0" fmla="*/ 619125 h 1276350"/>
              <a:gd name="connsiteX1" fmla="*/ 0 w 1571625"/>
              <a:gd name="connsiteY1" fmla="*/ 1276350 h 1276350"/>
              <a:gd name="connsiteX2" fmla="*/ 0 w 1571625"/>
              <a:gd name="connsiteY2" fmla="*/ 657225 h 1276350"/>
              <a:gd name="connsiteX3" fmla="*/ 1571625 w 1571625"/>
              <a:gd name="connsiteY3" fmla="*/ 0 h 1276350"/>
              <a:gd name="connsiteX4" fmla="*/ 1562100 w 1571625"/>
              <a:gd name="connsiteY4" fmla="*/ 619125 h 1276350"/>
              <a:gd name="connsiteX0" fmla="*/ 1562100 w 1571625"/>
              <a:gd name="connsiteY0" fmla="*/ 619125 h 1276350"/>
              <a:gd name="connsiteX1" fmla="*/ 0 w 1571625"/>
              <a:gd name="connsiteY1" fmla="*/ 1276350 h 1276350"/>
              <a:gd name="connsiteX2" fmla="*/ 0 w 1571625"/>
              <a:gd name="connsiteY2" fmla="*/ 638175 h 1276350"/>
              <a:gd name="connsiteX3" fmla="*/ 1571625 w 1571625"/>
              <a:gd name="connsiteY3" fmla="*/ 0 h 1276350"/>
              <a:gd name="connsiteX4" fmla="*/ 1562100 w 1571625"/>
              <a:gd name="connsiteY4" fmla="*/ 619125 h 127635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571500 h 1228725"/>
              <a:gd name="connsiteX1" fmla="*/ 0 w 1562100"/>
              <a:gd name="connsiteY1" fmla="*/ 1228725 h 1228725"/>
              <a:gd name="connsiteX2" fmla="*/ 0 w 1562100"/>
              <a:gd name="connsiteY2" fmla="*/ 590550 h 1228725"/>
              <a:gd name="connsiteX3" fmla="*/ 1543050 w 1562100"/>
              <a:gd name="connsiteY3" fmla="*/ 0 h 1228725"/>
              <a:gd name="connsiteX4" fmla="*/ 1562100 w 1562100"/>
              <a:gd name="connsiteY4" fmla="*/ 571500 h 1228725"/>
              <a:gd name="connsiteX0" fmla="*/ 1562100 w 1562100"/>
              <a:gd name="connsiteY0" fmla="*/ 571500 h 1228725"/>
              <a:gd name="connsiteX1" fmla="*/ 0 w 1562100"/>
              <a:gd name="connsiteY1" fmla="*/ 1228725 h 1228725"/>
              <a:gd name="connsiteX2" fmla="*/ 0 w 1562100"/>
              <a:gd name="connsiteY2" fmla="*/ 590550 h 1228725"/>
              <a:gd name="connsiteX3" fmla="*/ 1543050 w 1562100"/>
              <a:gd name="connsiteY3" fmla="*/ 0 h 1228725"/>
              <a:gd name="connsiteX4" fmla="*/ 1562100 w 1562100"/>
              <a:gd name="connsiteY4" fmla="*/ 571500 h 1228725"/>
              <a:gd name="connsiteX0" fmla="*/ 1562100 w 1562100"/>
              <a:gd name="connsiteY0" fmla="*/ 571500 h 1228725"/>
              <a:gd name="connsiteX1" fmla="*/ 0 w 1562100"/>
              <a:gd name="connsiteY1" fmla="*/ 1228725 h 1228725"/>
              <a:gd name="connsiteX2" fmla="*/ 0 w 1562100"/>
              <a:gd name="connsiteY2" fmla="*/ 590550 h 1228725"/>
              <a:gd name="connsiteX3" fmla="*/ 1543050 w 1562100"/>
              <a:gd name="connsiteY3" fmla="*/ 0 h 1228725"/>
              <a:gd name="connsiteX4" fmla="*/ 1562100 w 1562100"/>
              <a:gd name="connsiteY4" fmla="*/ 571500 h 12287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1190625">
                <a:moveTo>
                  <a:pt x="1562100" y="571500"/>
                </a:moveTo>
                <a:cubicBezTo>
                  <a:pt x="1117600" y="838200"/>
                  <a:pt x="501650" y="952500"/>
                  <a:pt x="0" y="1190625"/>
                </a:cubicBezTo>
                <a:lnTo>
                  <a:pt x="0" y="590550"/>
                </a:lnTo>
                <a:cubicBezTo>
                  <a:pt x="349250" y="393700"/>
                  <a:pt x="1079500" y="130175"/>
                  <a:pt x="1543050" y="0"/>
                </a:cubicBezTo>
                <a:lnTo>
                  <a:pt x="1562100" y="5715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50418">
                <a:schemeClr val="accent1"/>
              </a:gs>
              <a:gs pos="100000">
                <a:schemeClr val="accent1">
                  <a:lumMod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4" name="Freeform 53">
            <a:extLst>
              <a:ext uri="{FF2B5EF4-FFF2-40B4-BE49-F238E27FC236}">
                <a16:creationId xmlns:a16="http://schemas.microsoft.com/office/drawing/2014/main" id="{F4CD60AB-468B-4218-8A0A-0481CE1C2BA1}"/>
              </a:ext>
            </a:extLst>
          </p:cNvPr>
          <p:cNvSpPr/>
          <p:nvPr/>
        </p:nvSpPr>
        <p:spPr>
          <a:xfrm>
            <a:off x="8716893" y="367940"/>
            <a:ext cx="2346298" cy="1304925"/>
          </a:xfrm>
          <a:custGeom>
            <a:avLst/>
            <a:gdLst>
              <a:gd name="connsiteX0" fmla="*/ 1562100 w 1619250"/>
              <a:gd name="connsiteY0" fmla="*/ 590550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562100 w 1619250"/>
              <a:gd name="connsiteY4" fmla="*/ 590550 h 1200150"/>
              <a:gd name="connsiteX0" fmla="*/ 1619250 w 1619250"/>
              <a:gd name="connsiteY0" fmla="*/ 590550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619250 w 1619250"/>
              <a:gd name="connsiteY4" fmla="*/ 590550 h 1200150"/>
              <a:gd name="connsiteX0" fmla="*/ 1609725 w 1619250"/>
              <a:gd name="connsiteY0" fmla="*/ 542925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609725 w 1619250"/>
              <a:gd name="connsiteY4" fmla="*/ 542925 h 1200150"/>
              <a:gd name="connsiteX0" fmla="*/ 1609725 w 1619250"/>
              <a:gd name="connsiteY0" fmla="*/ 581025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609725 w 1619250"/>
              <a:gd name="connsiteY4" fmla="*/ 581025 h 1200150"/>
              <a:gd name="connsiteX0" fmla="*/ 1562100 w 1571625"/>
              <a:gd name="connsiteY0" fmla="*/ 581025 h 1238250"/>
              <a:gd name="connsiteX1" fmla="*/ 0 w 1571625"/>
              <a:gd name="connsiteY1" fmla="*/ 1238250 h 1238250"/>
              <a:gd name="connsiteX2" fmla="*/ 28575 w 1571625"/>
              <a:gd name="connsiteY2" fmla="*/ 590550 h 1238250"/>
              <a:gd name="connsiteX3" fmla="*/ 1571625 w 1571625"/>
              <a:gd name="connsiteY3" fmla="*/ 0 h 1238250"/>
              <a:gd name="connsiteX4" fmla="*/ 1562100 w 1571625"/>
              <a:gd name="connsiteY4" fmla="*/ 581025 h 1238250"/>
              <a:gd name="connsiteX0" fmla="*/ 1562100 w 1571625"/>
              <a:gd name="connsiteY0" fmla="*/ 581025 h 1238250"/>
              <a:gd name="connsiteX1" fmla="*/ 0 w 1571625"/>
              <a:gd name="connsiteY1" fmla="*/ 1238250 h 1238250"/>
              <a:gd name="connsiteX2" fmla="*/ 0 w 1571625"/>
              <a:gd name="connsiteY2" fmla="*/ 619125 h 1238250"/>
              <a:gd name="connsiteX3" fmla="*/ 1571625 w 1571625"/>
              <a:gd name="connsiteY3" fmla="*/ 0 h 1238250"/>
              <a:gd name="connsiteX4" fmla="*/ 1562100 w 1571625"/>
              <a:gd name="connsiteY4" fmla="*/ 581025 h 1238250"/>
              <a:gd name="connsiteX0" fmla="*/ 1562100 w 1571625"/>
              <a:gd name="connsiteY0" fmla="*/ 619125 h 1276350"/>
              <a:gd name="connsiteX1" fmla="*/ 0 w 1571625"/>
              <a:gd name="connsiteY1" fmla="*/ 1276350 h 1276350"/>
              <a:gd name="connsiteX2" fmla="*/ 0 w 1571625"/>
              <a:gd name="connsiteY2" fmla="*/ 657225 h 1276350"/>
              <a:gd name="connsiteX3" fmla="*/ 1571625 w 1571625"/>
              <a:gd name="connsiteY3" fmla="*/ 0 h 1276350"/>
              <a:gd name="connsiteX4" fmla="*/ 1562100 w 1571625"/>
              <a:gd name="connsiteY4" fmla="*/ 619125 h 1276350"/>
              <a:gd name="connsiteX0" fmla="*/ 1562100 w 1571625"/>
              <a:gd name="connsiteY0" fmla="*/ 619125 h 1276350"/>
              <a:gd name="connsiteX1" fmla="*/ 0 w 1571625"/>
              <a:gd name="connsiteY1" fmla="*/ 1276350 h 1276350"/>
              <a:gd name="connsiteX2" fmla="*/ 0 w 1571625"/>
              <a:gd name="connsiteY2" fmla="*/ 638175 h 1276350"/>
              <a:gd name="connsiteX3" fmla="*/ 1571625 w 1571625"/>
              <a:gd name="connsiteY3" fmla="*/ 0 h 1276350"/>
              <a:gd name="connsiteX4" fmla="*/ 1562100 w 1571625"/>
              <a:gd name="connsiteY4" fmla="*/ 619125 h 127635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571500 h 1228725"/>
              <a:gd name="connsiteX1" fmla="*/ 0 w 1562100"/>
              <a:gd name="connsiteY1" fmla="*/ 1228725 h 1228725"/>
              <a:gd name="connsiteX2" fmla="*/ 0 w 1562100"/>
              <a:gd name="connsiteY2" fmla="*/ 590550 h 1228725"/>
              <a:gd name="connsiteX3" fmla="*/ 1543050 w 1562100"/>
              <a:gd name="connsiteY3" fmla="*/ 0 h 1228725"/>
              <a:gd name="connsiteX4" fmla="*/ 1562100 w 1562100"/>
              <a:gd name="connsiteY4" fmla="*/ 571500 h 1228725"/>
              <a:gd name="connsiteX0" fmla="*/ 1562100 w 1562100"/>
              <a:gd name="connsiteY0" fmla="*/ 571500 h 1228725"/>
              <a:gd name="connsiteX1" fmla="*/ 0 w 1562100"/>
              <a:gd name="connsiteY1" fmla="*/ 1228725 h 1228725"/>
              <a:gd name="connsiteX2" fmla="*/ 0 w 1562100"/>
              <a:gd name="connsiteY2" fmla="*/ 590550 h 1228725"/>
              <a:gd name="connsiteX3" fmla="*/ 1543050 w 1562100"/>
              <a:gd name="connsiteY3" fmla="*/ 0 h 1228725"/>
              <a:gd name="connsiteX4" fmla="*/ 1562100 w 1562100"/>
              <a:gd name="connsiteY4" fmla="*/ 571500 h 1228725"/>
              <a:gd name="connsiteX0" fmla="*/ 1562100 w 1562100"/>
              <a:gd name="connsiteY0" fmla="*/ 571500 h 1228725"/>
              <a:gd name="connsiteX1" fmla="*/ 0 w 1562100"/>
              <a:gd name="connsiteY1" fmla="*/ 1228725 h 1228725"/>
              <a:gd name="connsiteX2" fmla="*/ 0 w 1562100"/>
              <a:gd name="connsiteY2" fmla="*/ 590550 h 1228725"/>
              <a:gd name="connsiteX3" fmla="*/ 1543050 w 1562100"/>
              <a:gd name="connsiteY3" fmla="*/ 0 h 1228725"/>
              <a:gd name="connsiteX4" fmla="*/ 1562100 w 1562100"/>
              <a:gd name="connsiteY4" fmla="*/ 571500 h 12287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638300"/>
              <a:gd name="connsiteY0" fmla="*/ 685800 h 1304925"/>
              <a:gd name="connsiteX1" fmla="*/ 0 w 1638300"/>
              <a:gd name="connsiteY1" fmla="*/ 1304925 h 1304925"/>
              <a:gd name="connsiteX2" fmla="*/ 0 w 1638300"/>
              <a:gd name="connsiteY2" fmla="*/ 704850 h 1304925"/>
              <a:gd name="connsiteX3" fmla="*/ 1638300 w 1638300"/>
              <a:gd name="connsiteY3" fmla="*/ 0 h 1304925"/>
              <a:gd name="connsiteX4" fmla="*/ 1562100 w 1638300"/>
              <a:gd name="connsiteY4" fmla="*/ 685800 h 1304925"/>
              <a:gd name="connsiteX0" fmla="*/ 1562100 w 1638300"/>
              <a:gd name="connsiteY0" fmla="*/ 685800 h 1304925"/>
              <a:gd name="connsiteX1" fmla="*/ 0 w 1638300"/>
              <a:gd name="connsiteY1" fmla="*/ 1304925 h 1304925"/>
              <a:gd name="connsiteX2" fmla="*/ 0 w 1638300"/>
              <a:gd name="connsiteY2" fmla="*/ 704850 h 1304925"/>
              <a:gd name="connsiteX3" fmla="*/ 1638300 w 1638300"/>
              <a:gd name="connsiteY3" fmla="*/ 0 h 1304925"/>
              <a:gd name="connsiteX4" fmla="*/ 1562100 w 1638300"/>
              <a:gd name="connsiteY4" fmla="*/ 685800 h 1304925"/>
              <a:gd name="connsiteX0" fmla="*/ 1609725 w 1638300"/>
              <a:gd name="connsiteY0" fmla="*/ 666750 h 1304925"/>
              <a:gd name="connsiteX1" fmla="*/ 0 w 1638300"/>
              <a:gd name="connsiteY1" fmla="*/ 1304925 h 1304925"/>
              <a:gd name="connsiteX2" fmla="*/ 0 w 1638300"/>
              <a:gd name="connsiteY2" fmla="*/ 704850 h 1304925"/>
              <a:gd name="connsiteX3" fmla="*/ 1638300 w 1638300"/>
              <a:gd name="connsiteY3" fmla="*/ 0 h 1304925"/>
              <a:gd name="connsiteX4" fmla="*/ 1609725 w 1638300"/>
              <a:gd name="connsiteY4" fmla="*/ 666750 h 1304925"/>
              <a:gd name="connsiteX0" fmla="*/ 1609725 w 1638300"/>
              <a:gd name="connsiteY0" fmla="*/ 666750 h 1304925"/>
              <a:gd name="connsiteX1" fmla="*/ 0 w 1638300"/>
              <a:gd name="connsiteY1" fmla="*/ 1304925 h 1304925"/>
              <a:gd name="connsiteX2" fmla="*/ 0 w 1638300"/>
              <a:gd name="connsiteY2" fmla="*/ 704850 h 1304925"/>
              <a:gd name="connsiteX3" fmla="*/ 1638300 w 1638300"/>
              <a:gd name="connsiteY3" fmla="*/ 0 h 1304925"/>
              <a:gd name="connsiteX4" fmla="*/ 1609725 w 1638300"/>
              <a:gd name="connsiteY4" fmla="*/ 666750 h 1304925"/>
              <a:gd name="connsiteX0" fmla="*/ 1609725 w 1638300"/>
              <a:gd name="connsiteY0" fmla="*/ 666750 h 1304925"/>
              <a:gd name="connsiteX1" fmla="*/ 0 w 1638300"/>
              <a:gd name="connsiteY1" fmla="*/ 1304925 h 1304925"/>
              <a:gd name="connsiteX2" fmla="*/ 0 w 1638300"/>
              <a:gd name="connsiteY2" fmla="*/ 704850 h 1304925"/>
              <a:gd name="connsiteX3" fmla="*/ 1638300 w 1638300"/>
              <a:gd name="connsiteY3" fmla="*/ 0 h 1304925"/>
              <a:gd name="connsiteX4" fmla="*/ 1609725 w 1638300"/>
              <a:gd name="connsiteY4" fmla="*/ 666750 h 1304925"/>
              <a:gd name="connsiteX0" fmla="*/ 1609725 w 1638300"/>
              <a:gd name="connsiteY0" fmla="*/ 723900 h 1304925"/>
              <a:gd name="connsiteX1" fmla="*/ 0 w 1638300"/>
              <a:gd name="connsiteY1" fmla="*/ 1304925 h 1304925"/>
              <a:gd name="connsiteX2" fmla="*/ 0 w 1638300"/>
              <a:gd name="connsiteY2" fmla="*/ 704850 h 1304925"/>
              <a:gd name="connsiteX3" fmla="*/ 1638300 w 1638300"/>
              <a:gd name="connsiteY3" fmla="*/ 0 h 1304925"/>
              <a:gd name="connsiteX4" fmla="*/ 1609725 w 1638300"/>
              <a:gd name="connsiteY4" fmla="*/ 723900 h 1304925"/>
              <a:gd name="connsiteX0" fmla="*/ 1609725 w 1638300"/>
              <a:gd name="connsiteY0" fmla="*/ 723900 h 1304925"/>
              <a:gd name="connsiteX1" fmla="*/ 0 w 1638300"/>
              <a:gd name="connsiteY1" fmla="*/ 1304925 h 1304925"/>
              <a:gd name="connsiteX2" fmla="*/ 0 w 1638300"/>
              <a:gd name="connsiteY2" fmla="*/ 704850 h 1304925"/>
              <a:gd name="connsiteX3" fmla="*/ 1638300 w 1638300"/>
              <a:gd name="connsiteY3" fmla="*/ 0 h 1304925"/>
              <a:gd name="connsiteX4" fmla="*/ 1609725 w 1638300"/>
              <a:gd name="connsiteY4" fmla="*/ 723900 h 1304925"/>
              <a:gd name="connsiteX0" fmla="*/ 1609725 w 1638300"/>
              <a:gd name="connsiteY0" fmla="*/ 723900 h 1304925"/>
              <a:gd name="connsiteX1" fmla="*/ 0 w 1638300"/>
              <a:gd name="connsiteY1" fmla="*/ 1304925 h 1304925"/>
              <a:gd name="connsiteX2" fmla="*/ 0 w 1638300"/>
              <a:gd name="connsiteY2" fmla="*/ 704850 h 1304925"/>
              <a:gd name="connsiteX3" fmla="*/ 1638300 w 1638300"/>
              <a:gd name="connsiteY3" fmla="*/ 0 h 1304925"/>
              <a:gd name="connsiteX4" fmla="*/ 1609725 w 1638300"/>
              <a:gd name="connsiteY4" fmla="*/ 723900 h 130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8300" h="1304925">
                <a:moveTo>
                  <a:pt x="1609725" y="723900"/>
                </a:moveTo>
                <a:cubicBezTo>
                  <a:pt x="1089025" y="990600"/>
                  <a:pt x="539750" y="1095375"/>
                  <a:pt x="0" y="1304925"/>
                </a:cubicBezTo>
                <a:lnTo>
                  <a:pt x="0" y="704850"/>
                </a:lnTo>
                <a:cubicBezTo>
                  <a:pt x="349250" y="508000"/>
                  <a:pt x="1498600" y="225425"/>
                  <a:pt x="1638300" y="0"/>
                </a:cubicBezTo>
                <a:cubicBezTo>
                  <a:pt x="1628775" y="222250"/>
                  <a:pt x="1619250" y="406400"/>
                  <a:pt x="1609725" y="72390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30000"/>
                </a:schemeClr>
              </a:gs>
              <a:gs pos="50418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" name="Freeform 55">
            <a:extLst>
              <a:ext uri="{FF2B5EF4-FFF2-40B4-BE49-F238E27FC236}">
                <a16:creationId xmlns:a16="http://schemas.microsoft.com/office/drawing/2014/main" id="{1AC2CFB0-3E8F-439E-8913-9F1A4C3330D3}"/>
              </a:ext>
            </a:extLst>
          </p:cNvPr>
          <p:cNvSpPr/>
          <p:nvPr/>
        </p:nvSpPr>
        <p:spPr>
          <a:xfrm>
            <a:off x="8698243" y="3317181"/>
            <a:ext cx="2237167" cy="1190626"/>
          </a:xfrm>
          <a:custGeom>
            <a:avLst/>
            <a:gdLst>
              <a:gd name="connsiteX0" fmla="*/ 1562100 w 1619250"/>
              <a:gd name="connsiteY0" fmla="*/ 590550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562100 w 1619250"/>
              <a:gd name="connsiteY4" fmla="*/ 590550 h 1200150"/>
              <a:gd name="connsiteX0" fmla="*/ 1619250 w 1619250"/>
              <a:gd name="connsiteY0" fmla="*/ 590550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619250 w 1619250"/>
              <a:gd name="connsiteY4" fmla="*/ 590550 h 1200150"/>
              <a:gd name="connsiteX0" fmla="*/ 1609725 w 1619250"/>
              <a:gd name="connsiteY0" fmla="*/ 542925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609725 w 1619250"/>
              <a:gd name="connsiteY4" fmla="*/ 542925 h 1200150"/>
              <a:gd name="connsiteX0" fmla="*/ 1609725 w 1619250"/>
              <a:gd name="connsiteY0" fmla="*/ 581025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609725 w 1619250"/>
              <a:gd name="connsiteY4" fmla="*/ 581025 h 1200150"/>
              <a:gd name="connsiteX0" fmla="*/ 1562100 w 1571625"/>
              <a:gd name="connsiteY0" fmla="*/ 581025 h 1238250"/>
              <a:gd name="connsiteX1" fmla="*/ 0 w 1571625"/>
              <a:gd name="connsiteY1" fmla="*/ 1238250 h 1238250"/>
              <a:gd name="connsiteX2" fmla="*/ 28575 w 1571625"/>
              <a:gd name="connsiteY2" fmla="*/ 590550 h 1238250"/>
              <a:gd name="connsiteX3" fmla="*/ 1571625 w 1571625"/>
              <a:gd name="connsiteY3" fmla="*/ 0 h 1238250"/>
              <a:gd name="connsiteX4" fmla="*/ 1562100 w 1571625"/>
              <a:gd name="connsiteY4" fmla="*/ 581025 h 1238250"/>
              <a:gd name="connsiteX0" fmla="*/ 1562100 w 1571625"/>
              <a:gd name="connsiteY0" fmla="*/ 581025 h 1238250"/>
              <a:gd name="connsiteX1" fmla="*/ 0 w 1571625"/>
              <a:gd name="connsiteY1" fmla="*/ 1238250 h 1238250"/>
              <a:gd name="connsiteX2" fmla="*/ 0 w 1571625"/>
              <a:gd name="connsiteY2" fmla="*/ 619125 h 1238250"/>
              <a:gd name="connsiteX3" fmla="*/ 1571625 w 1571625"/>
              <a:gd name="connsiteY3" fmla="*/ 0 h 1238250"/>
              <a:gd name="connsiteX4" fmla="*/ 1562100 w 1571625"/>
              <a:gd name="connsiteY4" fmla="*/ 581025 h 1238250"/>
              <a:gd name="connsiteX0" fmla="*/ 1562100 w 1571625"/>
              <a:gd name="connsiteY0" fmla="*/ 619125 h 1276350"/>
              <a:gd name="connsiteX1" fmla="*/ 0 w 1571625"/>
              <a:gd name="connsiteY1" fmla="*/ 1276350 h 1276350"/>
              <a:gd name="connsiteX2" fmla="*/ 0 w 1571625"/>
              <a:gd name="connsiteY2" fmla="*/ 657225 h 1276350"/>
              <a:gd name="connsiteX3" fmla="*/ 1571625 w 1571625"/>
              <a:gd name="connsiteY3" fmla="*/ 0 h 1276350"/>
              <a:gd name="connsiteX4" fmla="*/ 1562100 w 1571625"/>
              <a:gd name="connsiteY4" fmla="*/ 619125 h 1276350"/>
              <a:gd name="connsiteX0" fmla="*/ 1562100 w 1571625"/>
              <a:gd name="connsiteY0" fmla="*/ 619125 h 1276350"/>
              <a:gd name="connsiteX1" fmla="*/ 0 w 1571625"/>
              <a:gd name="connsiteY1" fmla="*/ 1276350 h 1276350"/>
              <a:gd name="connsiteX2" fmla="*/ 0 w 1571625"/>
              <a:gd name="connsiteY2" fmla="*/ 638175 h 1276350"/>
              <a:gd name="connsiteX3" fmla="*/ 1571625 w 1571625"/>
              <a:gd name="connsiteY3" fmla="*/ 0 h 1276350"/>
              <a:gd name="connsiteX4" fmla="*/ 1562100 w 1571625"/>
              <a:gd name="connsiteY4" fmla="*/ 619125 h 127635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571500 h 1228725"/>
              <a:gd name="connsiteX1" fmla="*/ 0 w 1562100"/>
              <a:gd name="connsiteY1" fmla="*/ 1228725 h 1228725"/>
              <a:gd name="connsiteX2" fmla="*/ 0 w 1562100"/>
              <a:gd name="connsiteY2" fmla="*/ 590550 h 1228725"/>
              <a:gd name="connsiteX3" fmla="*/ 1543050 w 1562100"/>
              <a:gd name="connsiteY3" fmla="*/ 0 h 1228725"/>
              <a:gd name="connsiteX4" fmla="*/ 1562100 w 1562100"/>
              <a:gd name="connsiteY4" fmla="*/ 571500 h 1228725"/>
              <a:gd name="connsiteX0" fmla="*/ 1562100 w 1562100"/>
              <a:gd name="connsiteY0" fmla="*/ 571500 h 1228725"/>
              <a:gd name="connsiteX1" fmla="*/ 0 w 1562100"/>
              <a:gd name="connsiteY1" fmla="*/ 1228725 h 1228725"/>
              <a:gd name="connsiteX2" fmla="*/ 0 w 1562100"/>
              <a:gd name="connsiteY2" fmla="*/ 590550 h 1228725"/>
              <a:gd name="connsiteX3" fmla="*/ 1543050 w 1562100"/>
              <a:gd name="connsiteY3" fmla="*/ 0 h 1228725"/>
              <a:gd name="connsiteX4" fmla="*/ 1562100 w 1562100"/>
              <a:gd name="connsiteY4" fmla="*/ 571500 h 1228725"/>
              <a:gd name="connsiteX0" fmla="*/ 1562100 w 1562100"/>
              <a:gd name="connsiteY0" fmla="*/ 571500 h 1228725"/>
              <a:gd name="connsiteX1" fmla="*/ 0 w 1562100"/>
              <a:gd name="connsiteY1" fmla="*/ 1228725 h 1228725"/>
              <a:gd name="connsiteX2" fmla="*/ 0 w 1562100"/>
              <a:gd name="connsiteY2" fmla="*/ 590550 h 1228725"/>
              <a:gd name="connsiteX3" fmla="*/ 1543050 w 1562100"/>
              <a:gd name="connsiteY3" fmla="*/ 0 h 1228725"/>
              <a:gd name="connsiteX4" fmla="*/ 1562100 w 1562100"/>
              <a:gd name="connsiteY4" fmla="*/ 571500 h 12287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1190625">
                <a:moveTo>
                  <a:pt x="1562100" y="571500"/>
                </a:moveTo>
                <a:cubicBezTo>
                  <a:pt x="1117600" y="838200"/>
                  <a:pt x="501650" y="952500"/>
                  <a:pt x="0" y="1190625"/>
                </a:cubicBezTo>
                <a:lnTo>
                  <a:pt x="0" y="590550"/>
                </a:lnTo>
                <a:cubicBezTo>
                  <a:pt x="349250" y="393700"/>
                  <a:pt x="1079500" y="130175"/>
                  <a:pt x="1543050" y="0"/>
                </a:cubicBezTo>
                <a:lnTo>
                  <a:pt x="1562100" y="5715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30000"/>
                </a:schemeClr>
              </a:gs>
              <a:gs pos="50418">
                <a:schemeClr val="accent1"/>
              </a:gs>
              <a:gs pos="100000">
                <a:schemeClr val="accent1">
                  <a:lumMod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" name="Freeform 56">
            <a:extLst>
              <a:ext uri="{FF2B5EF4-FFF2-40B4-BE49-F238E27FC236}">
                <a16:creationId xmlns:a16="http://schemas.microsoft.com/office/drawing/2014/main" id="{2E71D45E-1321-4421-85E8-C31D52964E5C}"/>
              </a:ext>
            </a:extLst>
          </p:cNvPr>
          <p:cNvSpPr/>
          <p:nvPr/>
        </p:nvSpPr>
        <p:spPr>
          <a:xfrm>
            <a:off x="8663753" y="1924454"/>
            <a:ext cx="2237167" cy="1190626"/>
          </a:xfrm>
          <a:custGeom>
            <a:avLst/>
            <a:gdLst>
              <a:gd name="connsiteX0" fmla="*/ 1562100 w 1619250"/>
              <a:gd name="connsiteY0" fmla="*/ 590550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562100 w 1619250"/>
              <a:gd name="connsiteY4" fmla="*/ 590550 h 1200150"/>
              <a:gd name="connsiteX0" fmla="*/ 1619250 w 1619250"/>
              <a:gd name="connsiteY0" fmla="*/ 590550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619250 w 1619250"/>
              <a:gd name="connsiteY4" fmla="*/ 590550 h 1200150"/>
              <a:gd name="connsiteX0" fmla="*/ 1609725 w 1619250"/>
              <a:gd name="connsiteY0" fmla="*/ 542925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609725 w 1619250"/>
              <a:gd name="connsiteY4" fmla="*/ 542925 h 1200150"/>
              <a:gd name="connsiteX0" fmla="*/ 1609725 w 1619250"/>
              <a:gd name="connsiteY0" fmla="*/ 581025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609725 w 1619250"/>
              <a:gd name="connsiteY4" fmla="*/ 581025 h 1200150"/>
              <a:gd name="connsiteX0" fmla="*/ 1562100 w 1571625"/>
              <a:gd name="connsiteY0" fmla="*/ 581025 h 1238250"/>
              <a:gd name="connsiteX1" fmla="*/ 0 w 1571625"/>
              <a:gd name="connsiteY1" fmla="*/ 1238250 h 1238250"/>
              <a:gd name="connsiteX2" fmla="*/ 28575 w 1571625"/>
              <a:gd name="connsiteY2" fmla="*/ 590550 h 1238250"/>
              <a:gd name="connsiteX3" fmla="*/ 1571625 w 1571625"/>
              <a:gd name="connsiteY3" fmla="*/ 0 h 1238250"/>
              <a:gd name="connsiteX4" fmla="*/ 1562100 w 1571625"/>
              <a:gd name="connsiteY4" fmla="*/ 581025 h 1238250"/>
              <a:gd name="connsiteX0" fmla="*/ 1562100 w 1571625"/>
              <a:gd name="connsiteY0" fmla="*/ 581025 h 1238250"/>
              <a:gd name="connsiteX1" fmla="*/ 0 w 1571625"/>
              <a:gd name="connsiteY1" fmla="*/ 1238250 h 1238250"/>
              <a:gd name="connsiteX2" fmla="*/ 0 w 1571625"/>
              <a:gd name="connsiteY2" fmla="*/ 619125 h 1238250"/>
              <a:gd name="connsiteX3" fmla="*/ 1571625 w 1571625"/>
              <a:gd name="connsiteY3" fmla="*/ 0 h 1238250"/>
              <a:gd name="connsiteX4" fmla="*/ 1562100 w 1571625"/>
              <a:gd name="connsiteY4" fmla="*/ 581025 h 1238250"/>
              <a:gd name="connsiteX0" fmla="*/ 1562100 w 1571625"/>
              <a:gd name="connsiteY0" fmla="*/ 619125 h 1276350"/>
              <a:gd name="connsiteX1" fmla="*/ 0 w 1571625"/>
              <a:gd name="connsiteY1" fmla="*/ 1276350 h 1276350"/>
              <a:gd name="connsiteX2" fmla="*/ 0 w 1571625"/>
              <a:gd name="connsiteY2" fmla="*/ 657225 h 1276350"/>
              <a:gd name="connsiteX3" fmla="*/ 1571625 w 1571625"/>
              <a:gd name="connsiteY3" fmla="*/ 0 h 1276350"/>
              <a:gd name="connsiteX4" fmla="*/ 1562100 w 1571625"/>
              <a:gd name="connsiteY4" fmla="*/ 619125 h 1276350"/>
              <a:gd name="connsiteX0" fmla="*/ 1562100 w 1571625"/>
              <a:gd name="connsiteY0" fmla="*/ 619125 h 1276350"/>
              <a:gd name="connsiteX1" fmla="*/ 0 w 1571625"/>
              <a:gd name="connsiteY1" fmla="*/ 1276350 h 1276350"/>
              <a:gd name="connsiteX2" fmla="*/ 0 w 1571625"/>
              <a:gd name="connsiteY2" fmla="*/ 638175 h 1276350"/>
              <a:gd name="connsiteX3" fmla="*/ 1571625 w 1571625"/>
              <a:gd name="connsiteY3" fmla="*/ 0 h 1276350"/>
              <a:gd name="connsiteX4" fmla="*/ 1562100 w 1571625"/>
              <a:gd name="connsiteY4" fmla="*/ 619125 h 127635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571500 h 1228725"/>
              <a:gd name="connsiteX1" fmla="*/ 0 w 1562100"/>
              <a:gd name="connsiteY1" fmla="*/ 1228725 h 1228725"/>
              <a:gd name="connsiteX2" fmla="*/ 0 w 1562100"/>
              <a:gd name="connsiteY2" fmla="*/ 590550 h 1228725"/>
              <a:gd name="connsiteX3" fmla="*/ 1543050 w 1562100"/>
              <a:gd name="connsiteY3" fmla="*/ 0 h 1228725"/>
              <a:gd name="connsiteX4" fmla="*/ 1562100 w 1562100"/>
              <a:gd name="connsiteY4" fmla="*/ 571500 h 1228725"/>
              <a:gd name="connsiteX0" fmla="*/ 1562100 w 1562100"/>
              <a:gd name="connsiteY0" fmla="*/ 571500 h 1228725"/>
              <a:gd name="connsiteX1" fmla="*/ 0 w 1562100"/>
              <a:gd name="connsiteY1" fmla="*/ 1228725 h 1228725"/>
              <a:gd name="connsiteX2" fmla="*/ 0 w 1562100"/>
              <a:gd name="connsiteY2" fmla="*/ 590550 h 1228725"/>
              <a:gd name="connsiteX3" fmla="*/ 1543050 w 1562100"/>
              <a:gd name="connsiteY3" fmla="*/ 0 h 1228725"/>
              <a:gd name="connsiteX4" fmla="*/ 1562100 w 1562100"/>
              <a:gd name="connsiteY4" fmla="*/ 571500 h 1228725"/>
              <a:gd name="connsiteX0" fmla="*/ 1562100 w 1562100"/>
              <a:gd name="connsiteY0" fmla="*/ 571500 h 1228725"/>
              <a:gd name="connsiteX1" fmla="*/ 0 w 1562100"/>
              <a:gd name="connsiteY1" fmla="*/ 1228725 h 1228725"/>
              <a:gd name="connsiteX2" fmla="*/ 0 w 1562100"/>
              <a:gd name="connsiteY2" fmla="*/ 590550 h 1228725"/>
              <a:gd name="connsiteX3" fmla="*/ 1543050 w 1562100"/>
              <a:gd name="connsiteY3" fmla="*/ 0 h 1228725"/>
              <a:gd name="connsiteX4" fmla="*/ 1562100 w 1562100"/>
              <a:gd name="connsiteY4" fmla="*/ 571500 h 12287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1190625">
                <a:moveTo>
                  <a:pt x="1562100" y="571500"/>
                </a:moveTo>
                <a:cubicBezTo>
                  <a:pt x="1117600" y="838200"/>
                  <a:pt x="501650" y="952500"/>
                  <a:pt x="0" y="1190625"/>
                </a:cubicBezTo>
                <a:lnTo>
                  <a:pt x="0" y="590550"/>
                </a:lnTo>
                <a:cubicBezTo>
                  <a:pt x="349250" y="393700"/>
                  <a:pt x="1079500" y="130175"/>
                  <a:pt x="1543050" y="0"/>
                </a:cubicBezTo>
                <a:lnTo>
                  <a:pt x="1562100" y="5715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30000"/>
                </a:schemeClr>
              </a:gs>
              <a:gs pos="50418">
                <a:schemeClr val="accent1"/>
              </a:gs>
              <a:gs pos="100000">
                <a:schemeClr val="accent1">
                  <a:lumMod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D567237-D3B0-4BEF-A043-9BEE1BE19AFA}"/>
              </a:ext>
            </a:extLst>
          </p:cNvPr>
          <p:cNvGrpSpPr/>
          <p:nvPr/>
        </p:nvGrpSpPr>
        <p:grpSpPr>
          <a:xfrm>
            <a:off x="9290010" y="286023"/>
            <a:ext cx="1092149" cy="5958902"/>
            <a:chOff x="6761057" y="322748"/>
            <a:chExt cx="1092149" cy="5958902"/>
          </a:xfrm>
        </p:grpSpPr>
        <p:sp>
          <p:nvSpPr>
            <p:cNvPr id="8" name="Diagonal Stripe 7">
              <a:extLst>
                <a:ext uri="{FF2B5EF4-FFF2-40B4-BE49-F238E27FC236}">
                  <a16:creationId xmlns:a16="http://schemas.microsoft.com/office/drawing/2014/main" id="{49182EFF-647A-4830-8736-3D8C3B753C0D}"/>
                </a:ext>
              </a:extLst>
            </p:cNvPr>
            <p:cNvSpPr/>
            <p:nvPr/>
          </p:nvSpPr>
          <p:spPr>
            <a:xfrm rot="19197366">
              <a:off x="6907223" y="5186633"/>
              <a:ext cx="904974" cy="1095017"/>
            </a:xfrm>
            <a:prstGeom prst="diagStripe">
              <a:avLst>
                <a:gd name="adj" fmla="val 8632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9BB59176-FDAE-44A6-99DE-A46E05B43A8B}"/>
                </a:ext>
              </a:extLst>
            </p:cNvPr>
            <p:cNvSpPr/>
            <p:nvPr/>
          </p:nvSpPr>
          <p:spPr>
            <a:xfrm>
              <a:off x="6884441" y="1303750"/>
              <a:ext cx="845381" cy="3468140"/>
            </a:xfrm>
            <a:custGeom>
              <a:avLst/>
              <a:gdLst>
                <a:gd name="connsiteX0" fmla="*/ 0 w 828152"/>
                <a:gd name="connsiteY0" fmla="*/ 0 h 1872208"/>
                <a:gd name="connsiteX1" fmla="*/ 828152 w 828152"/>
                <a:gd name="connsiteY1" fmla="*/ 0 h 1872208"/>
                <a:gd name="connsiteX2" fmla="*/ 828152 w 828152"/>
                <a:gd name="connsiteY2" fmla="*/ 1872208 h 1872208"/>
                <a:gd name="connsiteX3" fmla="*/ 0 w 828152"/>
                <a:gd name="connsiteY3" fmla="*/ 1872208 h 1872208"/>
                <a:gd name="connsiteX4" fmla="*/ 0 w 828152"/>
                <a:gd name="connsiteY4" fmla="*/ 0 h 1872208"/>
                <a:gd name="connsiteX0" fmla="*/ 0 w 828152"/>
                <a:gd name="connsiteY0" fmla="*/ 0 h 1891000"/>
                <a:gd name="connsiteX1" fmla="*/ 828152 w 828152"/>
                <a:gd name="connsiteY1" fmla="*/ 0 h 1891000"/>
                <a:gd name="connsiteX2" fmla="*/ 828152 w 828152"/>
                <a:gd name="connsiteY2" fmla="*/ 1872208 h 1891000"/>
                <a:gd name="connsiteX3" fmla="*/ 0 w 828152"/>
                <a:gd name="connsiteY3" fmla="*/ 1872208 h 1891000"/>
                <a:gd name="connsiteX4" fmla="*/ 0 w 828152"/>
                <a:gd name="connsiteY4" fmla="*/ 0 h 1891000"/>
                <a:gd name="connsiteX0" fmla="*/ 0 w 828152"/>
                <a:gd name="connsiteY0" fmla="*/ 0 h 1907994"/>
                <a:gd name="connsiteX1" fmla="*/ 828152 w 828152"/>
                <a:gd name="connsiteY1" fmla="*/ 0 h 1907994"/>
                <a:gd name="connsiteX2" fmla="*/ 828152 w 828152"/>
                <a:gd name="connsiteY2" fmla="*/ 1872208 h 1907994"/>
                <a:gd name="connsiteX3" fmla="*/ 0 w 828152"/>
                <a:gd name="connsiteY3" fmla="*/ 1872208 h 1907994"/>
                <a:gd name="connsiteX4" fmla="*/ 0 w 828152"/>
                <a:gd name="connsiteY4" fmla="*/ 0 h 1907994"/>
                <a:gd name="connsiteX0" fmla="*/ 0 w 828152"/>
                <a:gd name="connsiteY0" fmla="*/ 0 h 1920103"/>
                <a:gd name="connsiteX1" fmla="*/ 828152 w 828152"/>
                <a:gd name="connsiteY1" fmla="*/ 0 h 1920103"/>
                <a:gd name="connsiteX2" fmla="*/ 828152 w 828152"/>
                <a:gd name="connsiteY2" fmla="*/ 1872208 h 1920103"/>
                <a:gd name="connsiteX3" fmla="*/ 0 w 828152"/>
                <a:gd name="connsiteY3" fmla="*/ 1872208 h 1920103"/>
                <a:gd name="connsiteX4" fmla="*/ 0 w 828152"/>
                <a:gd name="connsiteY4" fmla="*/ 0 h 1920103"/>
                <a:gd name="connsiteX0" fmla="*/ 0 w 828152"/>
                <a:gd name="connsiteY0" fmla="*/ 0 h 1923817"/>
                <a:gd name="connsiteX1" fmla="*/ 828152 w 828152"/>
                <a:gd name="connsiteY1" fmla="*/ 0 h 1923817"/>
                <a:gd name="connsiteX2" fmla="*/ 828152 w 828152"/>
                <a:gd name="connsiteY2" fmla="*/ 1872208 h 1923817"/>
                <a:gd name="connsiteX3" fmla="*/ 0 w 828152"/>
                <a:gd name="connsiteY3" fmla="*/ 1872208 h 1923817"/>
                <a:gd name="connsiteX4" fmla="*/ 0 w 828152"/>
                <a:gd name="connsiteY4" fmla="*/ 0 h 192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152" h="1923817">
                  <a:moveTo>
                    <a:pt x="0" y="0"/>
                  </a:moveTo>
                  <a:lnTo>
                    <a:pt x="828152" y="0"/>
                  </a:lnTo>
                  <a:lnTo>
                    <a:pt x="828152" y="1872208"/>
                  </a:lnTo>
                  <a:cubicBezTo>
                    <a:pt x="499246" y="1935634"/>
                    <a:pt x="328906" y="1946205"/>
                    <a:pt x="0" y="18722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" name="Rounded Rectangle 60">
              <a:extLst>
                <a:ext uri="{FF2B5EF4-FFF2-40B4-BE49-F238E27FC236}">
                  <a16:creationId xmlns:a16="http://schemas.microsoft.com/office/drawing/2014/main" id="{321F3899-5C65-47AA-8C70-5968DBE7D86E}"/>
                </a:ext>
              </a:extLst>
            </p:cNvPr>
            <p:cNvSpPr/>
            <p:nvPr/>
          </p:nvSpPr>
          <p:spPr>
            <a:xfrm>
              <a:off x="6852068" y="322748"/>
              <a:ext cx="910125" cy="23234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852767-DAD7-49A0-84B6-6CAA678BA3DC}"/>
                </a:ext>
              </a:extLst>
            </p:cNvPr>
            <p:cNvSpPr/>
            <p:nvPr/>
          </p:nvSpPr>
          <p:spPr>
            <a:xfrm>
              <a:off x="7030366" y="555093"/>
              <a:ext cx="553530" cy="6193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1D3C52-28F4-48F7-A82B-D416CB6F73B2}"/>
                </a:ext>
              </a:extLst>
            </p:cNvPr>
            <p:cNvSpPr/>
            <p:nvPr/>
          </p:nvSpPr>
          <p:spPr>
            <a:xfrm>
              <a:off x="7187118" y="4745527"/>
              <a:ext cx="240026" cy="2323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" name="Trapezoid 12">
              <a:extLst>
                <a:ext uri="{FF2B5EF4-FFF2-40B4-BE49-F238E27FC236}">
                  <a16:creationId xmlns:a16="http://schemas.microsoft.com/office/drawing/2014/main" id="{FCBF5500-885C-44C6-A97D-283BA3919D5B}"/>
                </a:ext>
              </a:extLst>
            </p:cNvPr>
            <p:cNvSpPr/>
            <p:nvPr/>
          </p:nvSpPr>
          <p:spPr>
            <a:xfrm rot="10800000">
              <a:off x="7187119" y="4960719"/>
              <a:ext cx="240026" cy="290433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" name="Rounded Rectangle 64">
              <a:extLst>
                <a:ext uri="{FF2B5EF4-FFF2-40B4-BE49-F238E27FC236}">
                  <a16:creationId xmlns:a16="http://schemas.microsoft.com/office/drawing/2014/main" id="{D2685F86-42BF-4236-B08D-5C5B312A366A}"/>
                </a:ext>
              </a:extLst>
            </p:cNvPr>
            <p:cNvSpPr/>
            <p:nvPr/>
          </p:nvSpPr>
          <p:spPr>
            <a:xfrm>
              <a:off x="6761057" y="1137720"/>
              <a:ext cx="1092149" cy="17425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" name="Rectangle 20">
              <a:extLst>
                <a:ext uri="{FF2B5EF4-FFF2-40B4-BE49-F238E27FC236}">
                  <a16:creationId xmlns:a16="http://schemas.microsoft.com/office/drawing/2014/main" id="{F4E3ECF8-7F76-463E-882B-3E829A78D905}"/>
                </a:ext>
              </a:extLst>
            </p:cNvPr>
            <p:cNvSpPr/>
            <p:nvPr/>
          </p:nvSpPr>
          <p:spPr>
            <a:xfrm>
              <a:off x="6988104" y="2780928"/>
              <a:ext cx="638056" cy="1761675"/>
            </a:xfrm>
            <a:custGeom>
              <a:avLst/>
              <a:gdLst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  <a:gd name="connsiteX0" fmla="*/ 0 w 669024"/>
                <a:gd name="connsiteY0" fmla="*/ 0 h 1686239"/>
                <a:gd name="connsiteX1" fmla="*/ 669024 w 669024"/>
                <a:gd name="connsiteY1" fmla="*/ 0 h 1686239"/>
                <a:gd name="connsiteX2" fmla="*/ 669024 w 669024"/>
                <a:gd name="connsiteY2" fmla="*/ 1662748 h 1686239"/>
                <a:gd name="connsiteX3" fmla="*/ 0 w 669024"/>
                <a:gd name="connsiteY3" fmla="*/ 1662748 h 1686239"/>
                <a:gd name="connsiteX4" fmla="*/ 0 w 669024"/>
                <a:gd name="connsiteY4" fmla="*/ 0 h 1686239"/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024" h="1662748">
                  <a:moveTo>
                    <a:pt x="0" y="0"/>
                  </a:moveTo>
                  <a:lnTo>
                    <a:pt x="669024" y="0"/>
                  </a:lnTo>
                  <a:lnTo>
                    <a:pt x="669024" y="1662748"/>
                  </a:lnTo>
                  <a:cubicBezTo>
                    <a:pt x="440730" y="1715603"/>
                    <a:pt x="260007" y="1715603"/>
                    <a:pt x="0" y="16627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035D6FC-C179-4821-A928-9AC4FA632C21}"/>
                </a:ext>
              </a:extLst>
            </p:cNvPr>
            <p:cNvSpPr/>
            <p:nvPr/>
          </p:nvSpPr>
          <p:spPr>
            <a:xfrm>
              <a:off x="7283130" y="555093"/>
              <a:ext cx="48005" cy="6193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D58306B-E1DE-4D33-81B6-926B77DFFBA4}"/>
                </a:ext>
              </a:extLst>
            </p:cNvPr>
            <p:cNvSpPr/>
            <p:nvPr/>
          </p:nvSpPr>
          <p:spPr>
            <a:xfrm>
              <a:off x="7301272" y="1392159"/>
              <a:ext cx="329093" cy="7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A636311-1082-43E4-8FF0-E0A16DD61B18}"/>
                </a:ext>
              </a:extLst>
            </p:cNvPr>
            <p:cNvSpPr/>
            <p:nvPr/>
          </p:nvSpPr>
          <p:spPr>
            <a:xfrm>
              <a:off x="7301272" y="3944985"/>
              <a:ext cx="329093" cy="7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2ECFF03-40FA-448C-8091-C604AF3DC8E4}"/>
                </a:ext>
              </a:extLst>
            </p:cNvPr>
            <p:cNvSpPr/>
            <p:nvPr/>
          </p:nvSpPr>
          <p:spPr>
            <a:xfrm>
              <a:off x="7432909" y="2349469"/>
              <a:ext cx="197456" cy="7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8199B3B-21FB-4982-B8E1-584A94A4E55A}"/>
                </a:ext>
              </a:extLst>
            </p:cNvPr>
            <p:cNvSpPr/>
            <p:nvPr/>
          </p:nvSpPr>
          <p:spPr>
            <a:xfrm>
              <a:off x="7432909" y="3625882"/>
              <a:ext cx="197456" cy="7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EDF6719-C000-4EFC-A96A-F5BE24E6D9DD}"/>
                </a:ext>
              </a:extLst>
            </p:cNvPr>
            <p:cNvSpPr/>
            <p:nvPr/>
          </p:nvSpPr>
          <p:spPr>
            <a:xfrm>
              <a:off x="7301272" y="3306779"/>
              <a:ext cx="329093" cy="7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510B9A5-A7C6-4258-8454-D946C724E482}"/>
                </a:ext>
              </a:extLst>
            </p:cNvPr>
            <p:cNvSpPr/>
            <p:nvPr/>
          </p:nvSpPr>
          <p:spPr>
            <a:xfrm>
              <a:off x="7432909" y="1711263"/>
              <a:ext cx="197456" cy="7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197B900-1342-41C2-9A54-213641739ABF}"/>
                </a:ext>
              </a:extLst>
            </p:cNvPr>
            <p:cNvSpPr/>
            <p:nvPr/>
          </p:nvSpPr>
          <p:spPr>
            <a:xfrm>
              <a:off x="7301272" y="2030366"/>
              <a:ext cx="329093" cy="7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0F03945-32A5-4A66-A3AB-9C0B122F1448}"/>
                </a:ext>
              </a:extLst>
            </p:cNvPr>
            <p:cNvSpPr/>
            <p:nvPr/>
          </p:nvSpPr>
          <p:spPr>
            <a:xfrm>
              <a:off x="7432909" y="4264092"/>
              <a:ext cx="197456" cy="7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" name="Rectangle 20">
              <a:extLst>
                <a:ext uri="{FF2B5EF4-FFF2-40B4-BE49-F238E27FC236}">
                  <a16:creationId xmlns:a16="http://schemas.microsoft.com/office/drawing/2014/main" id="{04734D6E-5408-428F-BEE4-7C63E4CD9FB5}"/>
                </a:ext>
              </a:extLst>
            </p:cNvPr>
            <p:cNvSpPr/>
            <p:nvPr/>
          </p:nvSpPr>
          <p:spPr>
            <a:xfrm>
              <a:off x="6988104" y="2636912"/>
              <a:ext cx="638056" cy="145041"/>
            </a:xfrm>
            <a:custGeom>
              <a:avLst/>
              <a:gdLst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  <a:gd name="connsiteX0" fmla="*/ 0 w 669024"/>
                <a:gd name="connsiteY0" fmla="*/ 0 h 1686239"/>
                <a:gd name="connsiteX1" fmla="*/ 669024 w 669024"/>
                <a:gd name="connsiteY1" fmla="*/ 0 h 1686239"/>
                <a:gd name="connsiteX2" fmla="*/ 669024 w 669024"/>
                <a:gd name="connsiteY2" fmla="*/ 1662748 h 1686239"/>
                <a:gd name="connsiteX3" fmla="*/ 0 w 669024"/>
                <a:gd name="connsiteY3" fmla="*/ 1662748 h 1686239"/>
                <a:gd name="connsiteX4" fmla="*/ 0 w 669024"/>
                <a:gd name="connsiteY4" fmla="*/ 0 h 1686239"/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024" h="1662748">
                  <a:moveTo>
                    <a:pt x="0" y="0"/>
                  </a:moveTo>
                  <a:lnTo>
                    <a:pt x="669024" y="0"/>
                  </a:lnTo>
                  <a:lnTo>
                    <a:pt x="669024" y="1662748"/>
                  </a:lnTo>
                  <a:cubicBezTo>
                    <a:pt x="440730" y="1715603"/>
                    <a:pt x="260007" y="1715603"/>
                    <a:pt x="0" y="16627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90F0AD4-A1C0-4DBA-9828-37CE03A973AD}"/>
                </a:ext>
              </a:extLst>
            </p:cNvPr>
            <p:cNvSpPr/>
            <p:nvPr/>
          </p:nvSpPr>
          <p:spPr>
            <a:xfrm>
              <a:off x="7301272" y="2668572"/>
              <a:ext cx="329093" cy="7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635DF6-BF1C-496E-9658-F8454A81CAC9}"/>
                </a:ext>
              </a:extLst>
            </p:cNvPr>
            <p:cNvSpPr/>
            <p:nvPr/>
          </p:nvSpPr>
          <p:spPr>
            <a:xfrm>
              <a:off x="7432909" y="2987676"/>
              <a:ext cx="197456" cy="7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08934AC-4616-41CF-AC74-2976A6AFA6AD}"/>
              </a:ext>
            </a:extLst>
          </p:cNvPr>
          <p:cNvGrpSpPr/>
          <p:nvPr/>
        </p:nvGrpSpPr>
        <p:grpSpPr>
          <a:xfrm>
            <a:off x="9333118" y="6280604"/>
            <a:ext cx="1097720" cy="385127"/>
            <a:chOff x="1950157" y="5792396"/>
            <a:chExt cx="1387404" cy="444916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03EDDC2-DB96-4F16-A78A-8AA0B98E7C15}"/>
                </a:ext>
              </a:extLst>
            </p:cNvPr>
            <p:cNvSpPr/>
            <p:nvPr/>
          </p:nvSpPr>
          <p:spPr>
            <a:xfrm flipV="1">
              <a:off x="1950157" y="5792396"/>
              <a:ext cx="1387404" cy="444916"/>
            </a:xfrm>
            <a:prstGeom prst="ellipse">
              <a:avLst/>
            </a:prstGeom>
            <a:solidFill>
              <a:schemeClr val="tx1">
                <a:alpha val="27000"/>
              </a:schemeClr>
            </a:solidFill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A79B3D4-9191-43A6-BF74-3B3FC330D996}"/>
                </a:ext>
              </a:extLst>
            </p:cNvPr>
            <p:cNvSpPr/>
            <p:nvPr/>
          </p:nvSpPr>
          <p:spPr>
            <a:xfrm flipV="1">
              <a:off x="2069424" y="5830643"/>
              <a:ext cx="1148871" cy="368423"/>
            </a:xfrm>
            <a:prstGeom prst="ellipse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31" name="Parallelogram 31">
            <a:extLst>
              <a:ext uri="{FF2B5EF4-FFF2-40B4-BE49-F238E27FC236}">
                <a16:creationId xmlns:a16="http://schemas.microsoft.com/office/drawing/2014/main" id="{496D67ED-5354-4D64-BB0E-71FD5D2E51DB}"/>
              </a:ext>
            </a:extLst>
          </p:cNvPr>
          <p:cNvSpPr/>
          <p:nvPr/>
        </p:nvSpPr>
        <p:spPr>
          <a:xfrm rot="5400000">
            <a:off x="9031369" y="3466605"/>
            <a:ext cx="1462530" cy="2307306"/>
          </a:xfrm>
          <a:custGeom>
            <a:avLst/>
            <a:gdLst>
              <a:gd name="connsiteX0" fmla="*/ 0 w 2160038"/>
              <a:gd name="connsiteY0" fmla="*/ 1598104 h 1598104"/>
              <a:gd name="connsiteX1" fmla="*/ 1205194 w 2160038"/>
              <a:gd name="connsiteY1" fmla="*/ 0 h 1598104"/>
              <a:gd name="connsiteX2" fmla="*/ 2160038 w 2160038"/>
              <a:gd name="connsiteY2" fmla="*/ 0 h 1598104"/>
              <a:gd name="connsiteX3" fmla="*/ 954844 w 2160038"/>
              <a:gd name="connsiteY3" fmla="*/ 1598104 h 1598104"/>
              <a:gd name="connsiteX4" fmla="*/ 0 w 2160038"/>
              <a:gd name="connsiteY4" fmla="*/ 1598104 h 1598104"/>
              <a:gd name="connsiteX0" fmla="*/ 0 w 2160038"/>
              <a:gd name="connsiteY0" fmla="*/ 1598104 h 1598104"/>
              <a:gd name="connsiteX1" fmla="*/ 1205194 w 2160038"/>
              <a:gd name="connsiteY1" fmla="*/ 0 h 1598104"/>
              <a:gd name="connsiteX2" fmla="*/ 2160038 w 2160038"/>
              <a:gd name="connsiteY2" fmla="*/ 0 h 1598104"/>
              <a:gd name="connsiteX3" fmla="*/ 954844 w 2160038"/>
              <a:gd name="connsiteY3" fmla="*/ 1598104 h 1598104"/>
              <a:gd name="connsiteX4" fmla="*/ 196602 w 2160038"/>
              <a:gd name="connsiteY4" fmla="*/ 1593944 h 1598104"/>
              <a:gd name="connsiteX5" fmla="*/ 0 w 2160038"/>
              <a:gd name="connsiteY5" fmla="*/ 1598104 h 1598104"/>
              <a:gd name="connsiteX0" fmla="*/ 0 w 2086559"/>
              <a:gd name="connsiteY0" fmla="*/ 1489247 h 1598104"/>
              <a:gd name="connsiteX1" fmla="*/ 1131715 w 2086559"/>
              <a:gd name="connsiteY1" fmla="*/ 0 h 1598104"/>
              <a:gd name="connsiteX2" fmla="*/ 2086559 w 2086559"/>
              <a:gd name="connsiteY2" fmla="*/ 0 h 1598104"/>
              <a:gd name="connsiteX3" fmla="*/ 881365 w 2086559"/>
              <a:gd name="connsiteY3" fmla="*/ 1598104 h 1598104"/>
              <a:gd name="connsiteX4" fmla="*/ 123123 w 2086559"/>
              <a:gd name="connsiteY4" fmla="*/ 1593944 h 1598104"/>
              <a:gd name="connsiteX5" fmla="*/ 0 w 2086559"/>
              <a:gd name="connsiteY5" fmla="*/ 1489247 h 1598104"/>
              <a:gd name="connsiteX0" fmla="*/ 0 w 2086559"/>
              <a:gd name="connsiteY0" fmla="*/ 1489247 h 1598104"/>
              <a:gd name="connsiteX1" fmla="*/ 1131715 w 2086559"/>
              <a:gd name="connsiteY1" fmla="*/ 0 h 1598104"/>
              <a:gd name="connsiteX2" fmla="*/ 2086559 w 2086559"/>
              <a:gd name="connsiteY2" fmla="*/ 0 h 1598104"/>
              <a:gd name="connsiteX3" fmla="*/ 881365 w 2086559"/>
              <a:gd name="connsiteY3" fmla="*/ 1598104 h 1598104"/>
              <a:gd name="connsiteX4" fmla="*/ 123123 w 2086559"/>
              <a:gd name="connsiteY4" fmla="*/ 1593944 h 1598104"/>
              <a:gd name="connsiteX5" fmla="*/ 0 w 2086559"/>
              <a:gd name="connsiteY5" fmla="*/ 1489247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89280"/>
              <a:gd name="connsiteY0" fmla="*/ 1478366 h 1598104"/>
              <a:gd name="connsiteX1" fmla="*/ 1134436 w 2089280"/>
              <a:gd name="connsiteY1" fmla="*/ 0 h 1598104"/>
              <a:gd name="connsiteX2" fmla="*/ 2089280 w 2089280"/>
              <a:gd name="connsiteY2" fmla="*/ 0 h 1598104"/>
              <a:gd name="connsiteX3" fmla="*/ 884086 w 2089280"/>
              <a:gd name="connsiteY3" fmla="*/ 1598104 h 1598104"/>
              <a:gd name="connsiteX4" fmla="*/ 125844 w 2089280"/>
              <a:gd name="connsiteY4" fmla="*/ 1593944 h 1598104"/>
              <a:gd name="connsiteX5" fmla="*/ 0 w 2089280"/>
              <a:gd name="connsiteY5" fmla="*/ 1478366 h 1598104"/>
              <a:gd name="connsiteX0" fmla="*/ 0 w 2089280"/>
              <a:gd name="connsiteY0" fmla="*/ 1470201 h 1598104"/>
              <a:gd name="connsiteX1" fmla="*/ 1134436 w 2089280"/>
              <a:gd name="connsiteY1" fmla="*/ 0 h 1598104"/>
              <a:gd name="connsiteX2" fmla="*/ 2089280 w 2089280"/>
              <a:gd name="connsiteY2" fmla="*/ 0 h 1598104"/>
              <a:gd name="connsiteX3" fmla="*/ 884086 w 2089280"/>
              <a:gd name="connsiteY3" fmla="*/ 1598104 h 1598104"/>
              <a:gd name="connsiteX4" fmla="*/ 125844 w 2089280"/>
              <a:gd name="connsiteY4" fmla="*/ 1593944 h 1598104"/>
              <a:gd name="connsiteX5" fmla="*/ 0 w 2089280"/>
              <a:gd name="connsiteY5" fmla="*/ 1470201 h 1598104"/>
              <a:gd name="connsiteX0" fmla="*/ 0 w 2116495"/>
              <a:gd name="connsiteY0" fmla="*/ 1413051 h 1598104"/>
              <a:gd name="connsiteX1" fmla="*/ 1161651 w 2116495"/>
              <a:gd name="connsiteY1" fmla="*/ 0 h 1598104"/>
              <a:gd name="connsiteX2" fmla="*/ 2116495 w 2116495"/>
              <a:gd name="connsiteY2" fmla="*/ 0 h 1598104"/>
              <a:gd name="connsiteX3" fmla="*/ 911301 w 2116495"/>
              <a:gd name="connsiteY3" fmla="*/ 1598104 h 1598104"/>
              <a:gd name="connsiteX4" fmla="*/ 153059 w 2116495"/>
              <a:gd name="connsiteY4" fmla="*/ 1593944 h 1598104"/>
              <a:gd name="connsiteX5" fmla="*/ 0 w 2116495"/>
              <a:gd name="connsiteY5" fmla="*/ 1413051 h 1598104"/>
              <a:gd name="connsiteX0" fmla="*/ 0 w 2116495"/>
              <a:gd name="connsiteY0" fmla="*/ 1413051 h 1598104"/>
              <a:gd name="connsiteX1" fmla="*/ 1161651 w 2116495"/>
              <a:gd name="connsiteY1" fmla="*/ 0 h 1598104"/>
              <a:gd name="connsiteX2" fmla="*/ 2116495 w 2116495"/>
              <a:gd name="connsiteY2" fmla="*/ 0 h 1598104"/>
              <a:gd name="connsiteX3" fmla="*/ 911301 w 2116495"/>
              <a:gd name="connsiteY3" fmla="*/ 1598104 h 1598104"/>
              <a:gd name="connsiteX4" fmla="*/ 153059 w 2116495"/>
              <a:gd name="connsiteY4" fmla="*/ 1593944 h 1598104"/>
              <a:gd name="connsiteX5" fmla="*/ 0 w 2116495"/>
              <a:gd name="connsiteY5" fmla="*/ 1413051 h 1598104"/>
              <a:gd name="connsiteX0" fmla="*/ 0 w 2116495"/>
              <a:gd name="connsiteY0" fmla="*/ 1413051 h 1598104"/>
              <a:gd name="connsiteX1" fmla="*/ 1161651 w 2116495"/>
              <a:gd name="connsiteY1" fmla="*/ 0 h 1598104"/>
              <a:gd name="connsiteX2" fmla="*/ 2116495 w 2116495"/>
              <a:gd name="connsiteY2" fmla="*/ 0 h 1598104"/>
              <a:gd name="connsiteX3" fmla="*/ 911301 w 2116495"/>
              <a:gd name="connsiteY3" fmla="*/ 1598104 h 1598104"/>
              <a:gd name="connsiteX4" fmla="*/ 153059 w 2116495"/>
              <a:gd name="connsiteY4" fmla="*/ 1593944 h 1598104"/>
              <a:gd name="connsiteX5" fmla="*/ 0 w 2116495"/>
              <a:gd name="connsiteY5" fmla="*/ 1413051 h 1598104"/>
              <a:gd name="connsiteX0" fmla="*/ 0 w 2127381"/>
              <a:gd name="connsiteY0" fmla="*/ 1323246 h 1598104"/>
              <a:gd name="connsiteX1" fmla="*/ 1172537 w 2127381"/>
              <a:gd name="connsiteY1" fmla="*/ 0 h 1598104"/>
              <a:gd name="connsiteX2" fmla="*/ 2127381 w 2127381"/>
              <a:gd name="connsiteY2" fmla="*/ 0 h 1598104"/>
              <a:gd name="connsiteX3" fmla="*/ 922187 w 2127381"/>
              <a:gd name="connsiteY3" fmla="*/ 1598104 h 1598104"/>
              <a:gd name="connsiteX4" fmla="*/ 163945 w 2127381"/>
              <a:gd name="connsiteY4" fmla="*/ 1593944 h 1598104"/>
              <a:gd name="connsiteX5" fmla="*/ 0 w 2127381"/>
              <a:gd name="connsiteY5" fmla="*/ 1323246 h 1598104"/>
              <a:gd name="connsiteX0" fmla="*/ 993 w 2128374"/>
              <a:gd name="connsiteY0" fmla="*/ 1323246 h 1598104"/>
              <a:gd name="connsiteX1" fmla="*/ 1173530 w 2128374"/>
              <a:gd name="connsiteY1" fmla="*/ 0 h 1598104"/>
              <a:gd name="connsiteX2" fmla="*/ 2128374 w 2128374"/>
              <a:gd name="connsiteY2" fmla="*/ 0 h 1598104"/>
              <a:gd name="connsiteX3" fmla="*/ 923180 w 2128374"/>
              <a:gd name="connsiteY3" fmla="*/ 1598104 h 1598104"/>
              <a:gd name="connsiteX4" fmla="*/ 164938 w 2128374"/>
              <a:gd name="connsiteY4" fmla="*/ 1593944 h 1598104"/>
              <a:gd name="connsiteX5" fmla="*/ 993 w 2128374"/>
              <a:gd name="connsiteY5" fmla="*/ 1323246 h 1598104"/>
              <a:gd name="connsiteX0" fmla="*/ 993 w 2128374"/>
              <a:gd name="connsiteY0" fmla="*/ 1323246 h 1598104"/>
              <a:gd name="connsiteX1" fmla="*/ 1173530 w 2128374"/>
              <a:gd name="connsiteY1" fmla="*/ 0 h 1598104"/>
              <a:gd name="connsiteX2" fmla="*/ 2128374 w 2128374"/>
              <a:gd name="connsiteY2" fmla="*/ 0 h 1598104"/>
              <a:gd name="connsiteX3" fmla="*/ 923180 w 2128374"/>
              <a:gd name="connsiteY3" fmla="*/ 1598104 h 1598104"/>
              <a:gd name="connsiteX4" fmla="*/ 164938 w 2128374"/>
              <a:gd name="connsiteY4" fmla="*/ 1593944 h 1598104"/>
              <a:gd name="connsiteX5" fmla="*/ 993 w 2128374"/>
              <a:gd name="connsiteY5" fmla="*/ 1323246 h 1598104"/>
              <a:gd name="connsiteX0" fmla="*/ 0 w 2127381"/>
              <a:gd name="connsiteY0" fmla="*/ 1323246 h 1598104"/>
              <a:gd name="connsiteX1" fmla="*/ 1172537 w 2127381"/>
              <a:gd name="connsiteY1" fmla="*/ 0 h 1598104"/>
              <a:gd name="connsiteX2" fmla="*/ 2127381 w 2127381"/>
              <a:gd name="connsiteY2" fmla="*/ 0 h 1598104"/>
              <a:gd name="connsiteX3" fmla="*/ 922187 w 2127381"/>
              <a:gd name="connsiteY3" fmla="*/ 1598104 h 1598104"/>
              <a:gd name="connsiteX4" fmla="*/ 163945 w 2127381"/>
              <a:gd name="connsiteY4" fmla="*/ 1593944 h 1598104"/>
              <a:gd name="connsiteX5" fmla="*/ 0 w 2127381"/>
              <a:gd name="connsiteY5" fmla="*/ 1323246 h 1598104"/>
              <a:gd name="connsiteX0" fmla="*/ 0 w 2127381"/>
              <a:gd name="connsiteY0" fmla="*/ 1323246 h 1598104"/>
              <a:gd name="connsiteX1" fmla="*/ 1172537 w 2127381"/>
              <a:gd name="connsiteY1" fmla="*/ 0 h 1598104"/>
              <a:gd name="connsiteX2" fmla="*/ 2127381 w 2127381"/>
              <a:gd name="connsiteY2" fmla="*/ 0 h 1598104"/>
              <a:gd name="connsiteX3" fmla="*/ 922187 w 2127381"/>
              <a:gd name="connsiteY3" fmla="*/ 1598104 h 1598104"/>
              <a:gd name="connsiteX4" fmla="*/ 163945 w 2127381"/>
              <a:gd name="connsiteY4" fmla="*/ 1593944 h 1598104"/>
              <a:gd name="connsiteX5" fmla="*/ 0 w 2127381"/>
              <a:gd name="connsiteY5" fmla="*/ 1323246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13774"/>
              <a:gd name="connsiteY0" fmla="*/ 1502861 h 1718854"/>
              <a:gd name="connsiteX1" fmla="*/ 1158930 w 2113774"/>
              <a:gd name="connsiteY1" fmla="*/ 0 h 1718854"/>
              <a:gd name="connsiteX2" fmla="*/ 2113774 w 2113774"/>
              <a:gd name="connsiteY2" fmla="*/ 0 h 1718854"/>
              <a:gd name="connsiteX3" fmla="*/ 908580 w 2113774"/>
              <a:gd name="connsiteY3" fmla="*/ 1598104 h 1718854"/>
              <a:gd name="connsiteX4" fmla="*/ 150338 w 2113774"/>
              <a:gd name="connsiteY4" fmla="*/ 1593944 h 1718854"/>
              <a:gd name="connsiteX5" fmla="*/ 0 w 2113774"/>
              <a:gd name="connsiteY5" fmla="*/ 1502861 h 1718854"/>
              <a:gd name="connsiteX0" fmla="*/ 0 w 2113774"/>
              <a:gd name="connsiteY0" fmla="*/ 1502861 h 1718854"/>
              <a:gd name="connsiteX1" fmla="*/ 1158930 w 2113774"/>
              <a:gd name="connsiteY1" fmla="*/ 0 h 1718854"/>
              <a:gd name="connsiteX2" fmla="*/ 2113774 w 2113774"/>
              <a:gd name="connsiteY2" fmla="*/ 0 h 1718854"/>
              <a:gd name="connsiteX3" fmla="*/ 908580 w 2113774"/>
              <a:gd name="connsiteY3" fmla="*/ 1598104 h 1718854"/>
              <a:gd name="connsiteX4" fmla="*/ 150338 w 2113774"/>
              <a:gd name="connsiteY4" fmla="*/ 1593944 h 1718854"/>
              <a:gd name="connsiteX5" fmla="*/ 0 w 2113774"/>
              <a:gd name="connsiteY5" fmla="*/ 1502861 h 1718854"/>
              <a:gd name="connsiteX0" fmla="*/ 0 w 2113774"/>
              <a:gd name="connsiteY0" fmla="*/ 1502861 h 1598104"/>
              <a:gd name="connsiteX1" fmla="*/ 1158930 w 2113774"/>
              <a:gd name="connsiteY1" fmla="*/ 0 h 1598104"/>
              <a:gd name="connsiteX2" fmla="*/ 2113774 w 2113774"/>
              <a:gd name="connsiteY2" fmla="*/ 0 h 1598104"/>
              <a:gd name="connsiteX3" fmla="*/ 908580 w 2113774"/>
              <a:gd name="connsiteY3" fmla="*/ 1598104 h 1598104"/>
              <a:gd name="connsiteX4" fmla="*/ 150338 w 2113774"/>
              <a:gd name="connsiteY4" fmla="*/ 1593944 h 1598104"/>
              <a:gd name="connsiteX5" fmla="*/ 0 w 2113774"/>
              <a:gd name="connsiteY5" fmla="*/ 1502861 h 1598104"/>
              <a:gd name="connsiteX0" fmla="*/ 0 w 2113774"/>
              <a:gd name="connsiteY0" fmla="*/ 1502861 h 1598104"/>
              <a:gd name="connsiteX1" fmla="*/ 1158930 w 2113774"/>
              <a:gd name="connsiteY1" fmla="*/ 0 h 1598104"/>
              <a:gd name="connsiteX2" fmla="*/ 2113774 w 2113774"/>
              <a:gd name="connsiteY2" fmla="*/ 0 h 1598104"/>
              <a:gd name="connsiteX3" fmla="*/ 908580 w 2113774"/>
              <a:gd name="connsiteY3" fmla="*/ 1598104 h 1598104"/>
              <a:gd name="connsiteX4" fmla="*/ 150338 w 2113774"/>
              <a:gd name="connsiteY4" fmla="*/ 1593944 h 1598104"/>
              <a:gd name="connsiteX5" fmla="*/ 0 w 2113774"/>
              <a:gd name="connsiteY5" fmla="*/ 1502861 h 1598104"/>
              <a:gd name="connsiteX0" fmla="*/ 1 w 2113775"/>
              <a:gd name="connsiteY0" fmla="*/ 1502861 h 1598104"/>
              <a:gd name="connsiteX1" fmla="*/ 1158931 w 2113775"/>
              <a:gd name="connsiteY1" fmla="*/ 0 h 1598104"/>
              <a:gd name="connsiteX2" fmla="*/ 2113775 w 2113775"/>
              <a:gd name="connsiteY2" fmla="*/ 0 h 1598104"/>
              <a:gd name="connsiteX3" fmla="*/ 908581 w 2113775"/>
              <a:gd name="connsiteY3" fmla="*/ 1598104 h 1598104"/>
              <a:gd name="connsiteX4" fmla="*/ 150339 w 2113775"/>
              <a:gd name="connsiteY4" fmla="*/ 1593944 h 1598104"/>
              <a:gd name="connsiteX5" fmla="*/ 1 w 2113775"/>
              <a:gd name="connsiteY5" fmla="*/ 1502861 h 1598104"/>
              <a:gd name="connsiteX0" fmla="*/ 1 w 2113775"/>
              <a:gd name="connsiteY0" fmla="*/ 1502861 h 1598104"/>
              <a:gd name="connsiteX1" fmla="*/ 1158931 w 2113775"/>
              <a:gd name="connsiteY1" fmla="*/ 0 h 1598104"/>
              <a:gd name="connsiteX2" fmla="*/ 2113775 w 2113775"/>
              <a:gd name="connsiteY2" fmla="*/ 0 h 1598104"/>
              <a:gd name="connsiteX3" fmla="*/ 908581 w 2113775"/>
              <a:gd name="connsiteY3" fmla="*/ 1598104 h 1598104"/>
              <a:gd name="connsiteX4" fmla="*/ 150339 w 2113775"/>
              <a:gd name="connsiteY4" fmla="*/ 1593944 h 1598104"/>
              <a:gd name="connsiteX5" fmla="*/ 1 w 2113775"/>
              <a:gd name="connsiteY5" fmla="*/ 1502861 h 1598104"/>
              <a:gd name="connsiteX0" fmla="*/ 1 w 2113775"/>
              <a:gd name="connsiteY0" fmla="*/ 1502861 h 1598104"/>
              <a:gd name="connsiteX1" fmla="*/ 1158931 w 2113775"/>
              <a:gd name="connsiteY1" fmla="*/ 0 h 1598104"/>
              <a:gd name="connsiteX2" fmla="*/ 2113775 w 2113775"/>
              <a:gd name="connsiteY2" fmla="*/ 0 h 1598104"/>
              <a:gd name="connsiteX3" fmla="*/ 908581 w 2113775"/>
              <a:gd name="connsiteY3" fmla="*/ 1598104 h 1598104"/>
              <a:gd name="connsiteX4" fmla="*/ 150339 w 2113775"/>
              <a:gd name="connsiteY4" fmla="*/ 1593944 h 1598104"/>
              <a:gd name="connsiteX5" fmla="*/ 1 w 2113775"/>
              <a:gd name="connsiteY5" fmla="*/ 1502861 h 1598104"/>
              <a:gd name="connsiteX0" fmla="*/ 1 w 2113775"/>
              <a:gd name="connsiteY0" fmla="*/ 1502861 h 1598104"/>
              <a:gd name="connsiteX1" fmla="*/ 1158931 w 2113775"/>
              <a:gd name="connsiteY1" fmla="*/ 0 h 1598104"/>
              <a:gd name="connsiteX2" fmla="*/ 2113775 w 2113775"/>
              <a:gd name="connsiteY2" fmla="*/ 0 h 1598104"/>
              <a:gd name="connsiteX3" fmla="*/ 908581 w 2113775"/>
              <a:gd name="connsiteY3" fmla="*/ 1598104 h 1598104"/>
              <a:gd name="connsiteX4" fmla="*/ 150339 w 2113775"/>
              <a:gd name="connsiteY4" fmla="*/ 1593944 h 1598104"/>
              <a:gd name="connsiteX5" fmla="*/ 1 w 2113775"/>
              <a:gd name="connsiteY5" fmla="*/ 1502861 h 1598104"/>
              <a:gd name="connsiteX0" fmla="*/ 1 w 2129230"/>
              <a:gd name="connsiteY0" fmla="*/ 1459075 h 1598104"/>
              <a:gd name="connsiteX1" fmla="*/ 1174386 w 2129230"/>
              <a:gd name="connsiteY1" fmla="*/ 0 h 1598104"/>
              <a:gd name="connsiteX2" fmla="*/ 2129230 w 2129230"/>
              <a:gd name="connsiteY2" fmla="*/ 0 h 1598104"/>
              <a:gd name="connsiteX3" fmla="*/ 924036 w 2129230"/>
              <a:gd name="connsiteY3" fmla="*/ 1598104 h 1598104"/>
              <a:gd name="connsiteX4" fmla="*/ 165794 w 2129230"/>
              <a:gd name="connsiteY4" fmla="*/ 1593944 h 1598104"/>
              <a:gd name="connsiteX5" fmla="*/ 1 w 2129230"/>
              <a:gd name="connsiteY5" fmla="*/ 1459075 h 1598104"/>
              <a:gd name="connsiteX0" fmla="*/ 2 w 2124080"/>
              <a:gd name="connsiteY0" fmla="*/ 1448772 h 1598104"/>
              <a:gd name="connsiteX1" fmla="*/ 1169236 w 2124080"/>
              <a:gd name="connsiteY1" fmla="*/ 0 h 1598104"/>
              <a:gd name="connsiteX2" fmla="*/ 2124080 w 2124080"/>
              <a:gd name="connsiteY2" fmla="*/ 0 h 1598104"/>
              <a:gd name="connsiteX3" fmla="*/ 918886 w 2124080"/>
              <a:gd name="connsiteY3" fmla="*/ 1598104 h 1598104"/>
              <a:gd name="connsiteX4" fmla="*/ 160644 w 2124080"/>
              <a:gd name="connsiteY4" fmla="*/ 1593944 h 1598104"/>
              <a:gd name="connsiteX5" fmla="*/ 2 w 2124080"/>
              <a:gd name="connsiteY5" fmla="*/ 1448772 h 1598104"/>
              <a:gd name="connsiteX0" fmla="*/ 2 w 2124080"/>
              <a:gd name="connsiteY0" fmla="*/ 1448772 h 1598104"/>
              <a:gd name="connsiteX1" fmla="*/ 1169236 w 2124080"/>
              <a:gd name="connsiteY1" fmla="*/ 0 h 1598104"/>
              <a:gd name="connsiteX2" fmla="*/ 2124080 w 2124080"/>
              <a:gd name="connsiteY2" fmla="*/ 0 h 1598104"/>
              <a:gd name="connsiteX3" fmla="*/ 918886 w 2124080"/>
              <a:gd name="connsiteY3" fmla="*/ 1598104 h 1598104"/>
              <a:gd name="connsiteX4" fmla="*/ 160644 w 2124080"/>
              <a:gd name="connsiteY4" fmla="*/ 1593944 h 1598104"/>
              <a:gd name="connsiteX5" fmla="*/ 2 w 2124080"/>
              <a:gd name="connsiteY5" fmla="*/ 1448772 h 1598104"/>
              <a:gd name="connsiteX0" fmla="*/ 0 w 2124078"/>
              <a:gd name="connsiteY0" fmla="*/ 1448772 h 1598104"/>
              <a:gd name="connsiteX1" fmla="*/ 1169234 w 2124078"/>
              <a:gd name="connsiteY1" fmla="*/ 0 h 1598104"/>
              <a:gd name="connsiteX2" fmla="*/ 2124078 w 2124078"/>
              <a:gd name="connsiteY2" fmla="*/ 0 h 1598104"/>
              <a:gd name="connsiteX3" fmla="*/ 918884 w 2124078"/>
              <a:gd name="connsiteY3" fmla="*/ 1598104 h 1598104"/>
              <a:gd name="connsiteX4" fmla="*/ 160642 w 2124078"/>
              <a:gd name="connsiteY4" fmla="*/ 1593944 h 1598104"/>
              <a:gd name="connsiteX5" fmla="*/ 0 w 2124078"/>
              <a:gd name="connsiteY5" fmla="*/ 1448772 h 1598104"/>
              <a:gd name="connsiteX0" fmla="*/ 0 w 2124078"/>
              <a:gd name="connsiteY0" fmla="*/ 1448772 h 1598104"/>
              <a:gd name="connsiteX1" fmla="*/ 1169234 w 2124078"/>
              <a:gd name="connsiteY1" fmla="*/ 0 h 1598104"/>
              <a:gd name="connsiteX2" fmla="*/ 2124078 w 2124078"/>
              <a:gd name="connsiteY2" fmla="*/ 0 h 1598104"/>
              <a:gd name="connsiteX3" fmla="*/ 918884 w 2124078"/>
              <a:gd name="connsiteY3" fmla="*/ 1598104 h 1598104"/>
              <a:gd name="connsiteX4" fmla="*/ 160642 w 2124078"/>
              <a:gd name="connsiteY4" fmla="*/ 1593944 h 1598104"/>
              <a:gd name="connsiteX5" fmla="*/ 0 w 2124078"/>
              <a:gd name="connsiteY5" fmla="*/ 1448772 h 1598104"/>
              <a:gd name="connsiteX0" fmla="*/ 31 w 2124109"/>
              <a:gd name="connsiteY0" fmla="*/ 1448772 h 1598104"/>
              <a:gd name="connsiteX1" fmla="*/ 1169265 w 2124109"/>
              <a:gd name="connsiteY1" fmla="*/ 0 h 1598104"/>
              <a:gd name="connsiteX2" fmla="*/ 2124109 w 2124109"/>
              <a:gd name="connsiteY2" fmla="*/ 0 h 1598104"/>
              <a:gd name="connsiteX3" fmla="*/ 918915 w 2124109"/>
              <a:gd name="connsiteY3" fmla="*/ 1598104 h 1598104"/>
              <a:gd name="connsiteX4" fmla="*/ 160673 w 2124109"/>
              <a:gd name="connsiteY4" fmla="*/ 1593944 h 1598104"/>
              <a:gd name="connsiteX5" fmla="*/ 31 w 2124109"/>
              <a:gd name="connsiteY5" fmla="*/ 1448772 h 1598104"/>
              <a:gd name="connsiteX0" fmla="*/ 31 w 2124109"/>
              <a:gd name="connsiteY0" fmla="*/ 1448772 h 1598104"/>
              <a:gd name="connsiteX1" fmla="*/ 1169265 w 2124109"/>
              <a:gd name="connsiteY1" fmla="*/ 0 h 1598104"/>
              <a:gd name="connsiteX2" fmla="*/ 2124109 w 2124109"/>
              <a:gd name="connsiteY2" fmla="*/ 0 h 1598104"/>
              <a:gd name="connsiteX3" fmla="*/ 918915 w 2124109"/>
              <a:gd name="connsiteY3" fmla="*/ 1598104 h 1598104"/>
              <a:gd name="connsiteX4" fmla="*/ 160673 w 2124109"/>
              <a:gd name="connsiteY4" fmla="*/ 1593944 h 1598104"/>
              <a:gd name="connsiteX5" fmla="*/ 31 w 2124109"/>
              <a:gd name="connsiteY5" fmla="*/ 1448772 h 1598104"/>
              <a:gd name="connsiteX0" fmla="*/ 177 w 2124255"/>
              <a:gd name="connsiteY0" fmla="*/ 1448772 h 1598104"/>
              <a:gd name="connsiteX1" fmla="*/ 1169411 w 2124255"/>
              <a:gd name="connsiteY1" fmla="*/ 0 h 1598104"/>
              <a:gd name="connsiteX2" fmla="*/ 2124255 w 2124255"/>
              <a:gd name="connsiteY2" fmla="*/ 0 h 1598104"/>
              <a:gd name="connsiteX3" fmla="*/ 919061 w 2124255"/>
              <a:gd name="connsiteY3" fmla="*/ 1598104 h 1598104"/>
              <a:gd name="connsiteX4" fmla="*/ 160819 w 2124255"/>
              <a:gd name="connsiteY4" fmla="*/ 1593944 h 1598104"/>
              <a:gd name="connsiteX5" fmla="*/ 177 w 2124255"/>
              <a:gd name="connsiteY5" fmla="*/ 1448772 h 1598104"/>
              <a:gd name="connsiteX0" fmla="*/ 177 w 2124255"/>
              <a:gd name="connsiteY0" fmla="*/ 1448772 h 1598104"/>
              <a:gd name="connsiteX1" fmla="*/ 1169411 w 2124255"/>
              <a:gd name="connsiteY1" fmla="*/ 0 h 1598104"/>
              <a:gd name="connsiteX2" fmla="*/ 2124255 w 2124255"/>
              <a:gd name="connsiteY2" fmla="*/ 0 h 1598104"/>
              <a:gd name="connsiteX3" fmla="*/ 919061 w 2124255"/>
              <a:gd name="connsiteY3" fmla="*/ 1598104 h 1598104"/>
              <a:gd name="connsiteX4" fmla="*/ 160819 w 2124255"/>
              <a:gd name="connsiteY4" fmla="*/ 1593944 h 1598104"/>
              <a:gd name="connsiteX5" fmla="*/ 177 w 2124255"/>
              <a:gd name="connsiteY5" fmla="*/ 1448772 h 1598104"/>
              <a:gd name="connsiteX0" fmla="*/ 176 w 2126830"/>
              <a:gd name="connsiteY0" fmla="*/ 1428168 h 1598104"/>
              <a:gd name="connsiteX1" fmla="*/ 1171986 w 2126830"/>
              <a:gd name="connsiteY1" fmla="*/ 0 h 1598104"/>
              <a:gd name="connsiteX2" fmla="*/ 2126830 w 2126830"/>
              <a:gd name="connsiteY2" fmla="*/ 0 h 1598104"/>
              <a:gd name="connsiteX3" fmla="*/ 921636 w 2126830"/>
              <a:gd name="connsiteY3" fmla="*/ 1598104 h 1598104"/>
              <a:gd name="connsiteX4" fmla="*/ 163394 w 2126830"/>
              <a:gd name="connsiteY4" fmla="*/ 1593944 h 1598104"/>
              <a:gd name="connsiteX5" fmla="*/ 176 w 2126830"/>
              <a:gd name="connsiteY5" fmla="*/ 1428168 h 1598104"/>
              <a:gd name="connsiteX0" fmla="*/ 174 w 2136696"/>
              <a:gd name="connsiteY0" fmla="*/ 1421590 h 1598104"/>
              <a:gd name="connsiteX1" fmla="*/ 1181852 w 2136696"/>
              <a:gd name="connsiteY1" fmla="*/ 0 h 1598104"/>
              <a:gd name="connsiteX2" fmla="*/ 2136696 w 2136696"/>
              <a:gd name="connsiteY2" fmla="*/ 0 h 1598104"/>
              <a:gd name="connsiteX3" fmla="*/ 931502 w 2136696"/>
              <a:gd name="connsiteY3" fmla="*/ 1598104 h 1598104"/>
              <a:gd name="connsiteX4" fmla="*/ 173260 w 2136696"/>
              <a:gd name="connsiteY4" fmla="*/ 1593944 h 1598104"/>
              <a:gd name="connsiteX5" fmla="*/ 174 w 2136696"/>
              <a:gd name="connsiteY5" fmla="*/ 1421590 h 1598104"/>
              <a:gd name="connsiteX0" fmla="*/ 174 w 2136696"/>
              <a:gd name="connsiteY0" fmla="*/ 1421590 h 1598104"/>
              <a:gd name="connsiteX1" fmla="*/ 1181852 w 2136696"/>
              <a:gd name="connsiteY1" fmla="*/ 0 h 1598104"/>
              <a:gd name="connsiteX2" fmla="*/ 2136696 w 2136696"/>
              <a:gd name="connsiteY2" fmla="*/ 0 h 1598104"/>
              <a:gd name="connsiteX3" fmla="*/ 931502 w 2136696"/>
              <a:gd name="connsiteY3" fmla="*/ 1598104 h 1598104"/>
              <a:gd name="connsiteX4" fmla="*/ 173260 w 2136696"/>
              <a:gd name="connsiteY4" fmla="*/ 1593944 h 1598104"/>
              <a:gd name="connsiteX5" fmla="*/ 174 w 2136696"/>
              <a:gd name="connsiteY5" fmla="*/ 1421590 h 1598104"/>
              <a:gd name="connsiteX0" fmla="*/ 174 w 2136696"/>
              <a:gd name="connsiteY0" fmla="*/ 1421590 h 1598104"/>
              <a:gd name="connsiteX1" fmla="*/ 1181852 w 2136696"/>
              <a:gd name="connsiteY1" fmla="*/ 0 h 1598104"/>
              <a:gd name="connsiteX2" fmla="*/ 2136696 w 2136696"/>
              <a:gd name="connsiteY2" fmla="*/ 0 h 1598104"/>
              <a:gd name="connsiteX3" fmla="*/ 931502 w 2136696"/>
              <a:gd name="connsiteY3" fmla="*/ 1598104 h 1598104"/>
              <a:gd name="connsiteX4" fmla="*/ 173260 w 2136696"/>
              <a:gd name="connsiteY4" fmla="*/ 1593944 h 1598104"/>
              <a:gd name="connsiteX5" fmla="*/ 174 w 2136696"/>
              <a:gd name="connsiteY5" fmla="*/ 1421590 h 1598104"/>
              <a:gd name="connsiteX0" fmla="*/ 174 w 2136696"/>
              <a:gd name="connsiteY0" fmla="*/ 1421590 h 1598104"/>
              <a:gd name="connsiteX1" fmla="*/ 1181852 w 2136696"/>
              <a:gd name="connsiteY1" fmla="*/ 0 h 1598104"/>
              <a:gd name="connsiteX2" fmla="*/ 2136696 w 2136696"/>
              <a:gd name="connsiteY2" fmla="*/ 0 h 1598104"/>
              <a:gd name="connsiteX3" fmla="*/ 931502 w 2136696"/>
              <a:gd name="connsiteY3" fmla="*/ 1598104 h 1598104"/>
              <a:gd name="connsiteX4" fmla="*/ 173260 w 2136696"/>
              <a:gd name="connsiteY4" fmla="*/ 1593944 h 1598104"/>
              <a:gd name="connsiteX5" fmla="*/ 174 w 2136696"/>
              <a:gd name="connsiteY5" fmla="*/ 1421590 h 1598104"/>
              <a:gd name="connsiteX0" fmla="*/ 103 w 2136625"/>
              <a:gd name="connsiteY0" fmla="*/ 1421590 h 1598104"/>
              <a:gd name="connsiteX1" fmla="*/ 1181781 w 2136625"/>
              <a:gd name="connsiteY1" fmla="*/ 0 h 1598104"/>
              <a:gd name="connsiteX2" fmla="*/ 2136625 w 2136625"/>
              <a:gd name="connsiteY2" fmla="*/ 0 h 1598104"/>
              <a:gd name="connsiteX3" fmla="*/ 931431 w 2136625"/>
              <a:gd name="connsiteY3" fmla="*/ 1598104 h 1598104"/>
              <a:gd name="connsiteX4" fmla="*/ 173189 w 2136625"/>
              <a:gd name="connsiteY4" fmla="*/ 1593944 h 1598104"/>
              <a:gd name="connsiteX5" fmla="*/ 103 w 2136625"/>
              <a:gd name="connsiteY5" fmla="*/ 1421590 h 1598104"/>
              <a:gd name="connsiteX0" fmla="*/ 136 w 2136658"/>
              <a:gd name="connsiteY0" fmla="*/ 1421590 h 1598104"/>
              <a:gd name="connsiteX1" fmla="*/ 1181814 w 2136658"/>
              <a:gd name="connsiteY1" fmla="*/ 0 h 1598104"/>
              <a:gd name="connsiteX2" fmla="*/ 2136658 w 2136658"/>
              <a:gd name="connsiteY2" fmla="*/ 0 h 1598104"/>
              <a:gd name="connsiteX3" fmla="*/ 931464 w 2136658"/>
              <a:gd name="connsiteY3" fmla="*/ 1598104 h 1598104"/>
              <a:gd name="connsiteX4" fmla="*/ 173222 w 2136658"/>
              <a:gd name="connsiteY4" fmla="*/ 1593944 h 1598104"/>
              <a:gd name="connsiteX5" fmla="*/ 136 w 2136658"/>
              <a:gd name="connsiteY5" fmla="*/ 1421590 h 1598104"/>
              <a:gd name="connsiteX0" fmla="*/ 103 w 2136625"/>
              <a:gd name="connsiteY0" fmla="*/ 1421590 h 1598104"/>
              <a:gd name="connsiteX1" fmla="*/ 1181781 w 2136625"/>
              <a:gd name="connsiteY1" fmla="*/ 0 h 1598104"/>
              <a:gd name="connsiteX2" fmla="*/ 2136625 w 2136625"/>
              <a:gd name="connsiteY2" fmla="*/ 0 h 1598104"/>
              <a:gd name="connsiteX3" fmla="*/ 931431 w 2136625"/>
              <a:gd name="connsiteY3" fmla="*/ 1598104 h 1598104"/>
              <a:gd name="connsiteX4" fmla="*/ 173189 w 2136625"/>
              <a:gd name="connsiteY4" fmla="*/ 1593944 h 1598104"/>
              <a:gd name="connsiteX5" fmla="*/ 103 w 2136625"/>
              <a:gd name="connsiteY5" fmla="*/ 1421590 h 1598104"/>
              <a:gd name="connsiteX0" fmla="*/ 0 w 2136522"/>
              <a:gd name="connsiteY0" fmla="*/ 1421590 h 1598104"/>
              <a:gd name="connsiteX1" fmla="*/ 1181678 w 2136522"/>
              <a:gd name="connsiteY1" fmla="*/ 0 h 1598104"/>
              <a:gd name="connsiteX2" fmla="*/ 2136522 w 2136522"/>
              <a:gd name="connsiteY2" fmla="*/ 0 h 1598104"/>
              <a:gd name="connsiteX3" fmla="*/ 931328 w 2136522"/>
              <a:gd name="connsiteY3" fmla="*/ 1598104 h 1598104"/>
              <a:gd name="connsiteX4" fmla="*/ 173086 w 2136522"/>
              <a:gd name="connsiteY4" fmla="*/ 1593944 h 1598104"/>
              <a:gd name="connsiteX5" fmla="*/ 0 w 2136522"/>
              <a:gd name="connsiteY5" fmla="*/ 1421590 h 1598104"/>
              <a:gd name="connsiteX0" fmla="*/ 0 w 2136522"/>
              <a:gd name="connsiteY0" fmla="*/ 1421590 h 1598104"/>
              <a:gd name="connsiteX1" fmla="*/ 1181678 w 2136522"/>
              <a:gd name="connsiteY1" fmla="*/ 0 h 1598104"/>
              <a:gd name="connsiteX2" fmla="*/ 2136522 w 2136522"/>
              <a:gd name="connsiteY2" fmla="*/ 0 h 1598104"/>
              <a:gd name="connsiteX3" fmla="*/ 931328 w 2136522"/>
              <a:gd name="connsiteY3" fmla="*/ 1598104 h 1598104"/>
              <a:gd name="connsiteX4" fmla="*/ 173086 w 2136522"/>
              <a:gd name="connsiteY4" fmla="*/ 1593944 h 1598104"/>
              <a:gd name="connsiteX5" fmla="*/ 0 w 2136522"/>
              <a:gd name="connsiteY5" fmla="*/ 1421590 h 1598104"/>
              <a:gd name="connsiteX0" fmla="*/ 0 w 2136522"/>
              <a:gd name="connsiteY0" fmla="*/ 1421590 h 1605886"/>
              <a:gd name="connsiteX1" fmla="*/ 1181678 w 2136522"/>
              <a:gd name="connsiteY1" fmla="*/ 0 h 1605886"/>
              <a:gd name="connsiteX2" fmla="*/ 2136522 w 2136522"/>
              <a:gd name="connsiteY2" fmla="*/ 0 h 1605886"/>
              <a:gd name="connsiteX3" fmla="*/ 931328 w 2136522"/>
              <a:gd name="connsiteY3" fmla="*/ 1598104 h 1605886"/>
              <a:gd name="connsiteX4" fmla="*/ 173086 w 2136522"/>
              <a:gd name="connsiteY4" fmla="*/ 1593944 h 1605886"/>
              <a:gd name="connsiteX5" fmla="*/ 0 w 2136522"/>
              <a:gd name="connsiteY5" fmla="*/ 1421590 h 1605886"/>
              <a:gd name="connsiteX0" fmla="*/ 379 w 2136901"/>
              <a:gd name="connsiteY0" fmla="*/ 1421590 h 1598104"/>
              <a:gd name="connsiteX1" fmla="*/ 1182057 w 2136901"/>
              <a:gd name="connsiteY1" fmla="*/ 0 h 1598104"/>
              <a:gd name="connsiteX2" fmla="*/ 2136901 w 2136901"/>
              <a:gd name="connsiteY2" fmla="*/ 0 h 1598104"/>
              <a:gd name="connsiteX3" fmla="*/ 931707 w 2136901"/>
              <a:gd name="connsiteY3" fmla="*/ 1598104 h 1598104"/>
              <a:gd name="connsiteX4" fmla="*/ 173465 w 2136901"/>
              <a:gd name="connsiteY4" fmla="*/ 1593944 h 1598104"/>
              <a:gd name="connsiteX5" fmla="*/ 379 w 2136901"/>
              <a:gd name="connsiteY5" fmla="*/ 1421590 h 1598104"/>
              <a:gd name="connsiteX0" fmla="*/ 379 w 2136901"/>
              <a:gd name="connsiteY0" fmla="*/ 1421590 h 1598104"/>
              <a:gd name="connsiteX1" fmla="*/ 1182057 w 2136901"/>
              <a:gd name="connsiteY1" fmla="*/ 0 h 1598104"/>
              <a:gd name="connsiteX2" fmla="*/ 2136901 w 2136901"/>
              <a:gd name="connsiteY2" fmla="*/ 0 h 1598104"/>
              <a:gd name="connsiteX3" fmla="*/ 931707 w 2136901"/>
              <a:gd name="connsiteY3" fmla="*/ 1598104 h 1598104"/>
              <a:gd name="connsiteX4" fmla="*/ 173465 w 2136901"/>
              <a:gd name="connsiteY4" fmla="*/ 1593944 h 1598104"/>
              <a:gd name="connsiteX5" fmla="*/ 379 w 2136901"/>
              <a:gd name="connsiteY5" fmla="*/ 1421590 h 1598104"/>
              <a:gd name="connsiteX0" fmla="*/ 379 w 2136901"/>
              <a:gd name="connsiteY0" fmla="*/ 1421590 h 1598104"/>
              <a:gd name="connsiteX1" fmla="*/ 1182057 w 2136901"/>
              <a:gd name="connsiteY1" fmla="*/ 0 h 1598104"/>
              <a:gd name="connsiteX2" fmla="*/ 2136901 w 2136901"/>
              <a:gd name="connsiteY2" fmla="*/ 0 h 1598104"/>
              <a:gd name="connsiteX3" fmla="*/ 931707 w 2136901"/>
              <a:gd name="connsiteY3" fmla="*/ 1598104 h 1598104"/>
              <a:gd name="connsiteX4" fmla="*/ 173465 w 2136901"/>
              <a:gd name="connsiteY4" fmla="*/ 1593944 h 1598104"/>
              <a:gd name="connsiteX5" fmla="*/ 379 w 2136901"/>
              <a:gd name="connsiteY5" fmla="*/ 1421590 h 1598104"/>
              <a:gd name="connsiteX0" fmla="*/ 175 w 2136697"/>
              <a:gd name="connsiteY0" fmla="*/ 1421590 h 1598104"/>
              <a:gd name="connsiteX1" fmla="*/ 1181853 w 2136697"/>
              <a:gd name="connsiteY1" fmla="*/ 0 h 1598104"/>
              <a:gd name="connsiteX2" fmla="*/ 2136697 w 2136697"/>
              <a:gd name="connsiteY2" fmla="*/ 0 h 1598104"/>
              <a:gd name="connsiteX3" fmla="*/ 931503 w 2136697"/>
              <a:gd name="connsiteY3" fmla="*/ 1598104 h 1598104"/>
              <a:gd name="connsiteX4" fmla="*/ 173261 w 2136697"/>
              <a:gd name="connsiteY4" fmla="*/ 1593944 h 1598104"/>
              <a:gd name="connsiteX5" fmla="*/ 175 w 2136697"/>
              <a:gd name="connsiteY5" fmla="*/ 1421590 h 1598104"/>
              <a:gd name="connsiteX0" fmla="*/ 175 w 2136697"/>
              <a:gd name="connsiteY0" fmla="*/ 1421590 h 1598104"/>
              <a:gd name="connsiteX1" fmla="*/ 1181853 w 2136697"/>
              <a:gd name="connsiteY1" fmla="*/ 0 h 1598104"/>
              <a:gd name="connsiteX2" fmla="*/ 2136697 w 2136697"/>
              <a:gd name="connsiteY2" fmla="*/ 0 h 1598104"/>
              <a:gd name="connsiteX3" fmla="*/ 931503 w 2136697"/>
              <a:gd name="connsiteY3" fmla="*/ 1598104 h 1598104"/>
              <a:gd name="connsiteX4" fmla="*/ 173261 w 2136697"/>
              <a:gd name="connsiteY4" fmla="*/ 1593944 h 1598104"/>
              <a:gd name="connsiteX5" fmla="*/ 175 w 2136697"/>
              <a:gd name="connsiteY5" fmla="*/ 1421590 h 1598104"/>
              <a:gd name="connsiteX0" fmla="*/ 175 w 2136697"/>
              <a:gd name="connsiteY0" fmla="*/ 1421590 h 1598104"/>
              <a:gd name="connsiteX1" fmla="*/ 1181853 w 2136697"/>
              <a:gd name="connsiteY1" fmla="*/ 0 h 1598104"/>
              <a:gd name="connsiteX2" fmla="*/ 2136697 w 2136697"/>
              <a:gd name="connsiteY2" fmla="*/ 0 h 1598104"/>
              <a:gd name="connsiteX3" fmla="*/ 931503 w 2136697"/>
              <a:gd name="connsiteY3" fmla="*/ 1598104 h 1598104"/>
              <a:gd name="connsiteX4" fmla="*/ 173261 w 2136697"/>
              <a:gd name="connsiteY4" fmla="*/ 1593944 h 1598104"/>
              <a:gd name="connsiteX5" fmla="*/ 175 w 2136697"/>
              <a:gd name="connsiteY5" fmla="*/ 1421590 h 1598104"/>
              <a:gd name="connsiteX0" fmla="*/ 175 w 2136697"/>
              <a:gd name="connsiteY0" fmla="*/ 1421590 h 1624516"/>
              <a:gd name="connsiteX1" fmla="*/ 1181853 w 2136697"/>
              <a:gd name="connsiteY1" fmla="*/ 0 h 1624516"/>
              <a:gd name="connsiteX2" fmla="*/ 2136697 w 2136697"/>
              <a:gd name="connsiteY2" fmla="*/ 0 h 1624516"/>
              <a:gd name="connsiteX3" fmla="*/ 931503 w 2136697"/>
              <a:gd name="connsiteY3" fmla="*/ 1598104 h 1624516"/>
              <a:gd name="connsiteX4" fmla="*/ 173261 w 2136697"/>
              <a:gd name="connsiteY4" fmla="*/ 1593944 h 1624516"/>
              <a:gd name="connsiteX5" fmla="*/ 175 w 2136697"/>
              <a:gd name="connsiteY5" fmla="*/ 1421590 h 1624516"/>
              <a:gd name="connsiteX0" fmla="*/ 175 w 2136697"/>
              <a:gd name="connsiteY0" fmla="*/ 1421590 h 1615756"/>
              <a:gd name="connsiteX1" fmla="*/ 1181853 w 2136697"/>
              <a:gd name="connsiteY1" fmla="*/ 0 h 1615756"/>
              <a:gd name="connsiteX2" fmla="*/ 2136697 w 2136697"/>
              <a:gd name="connsiteY2" fmla="*/ 0 h 1615756"/>
              <a:gd name="connsiteX3" fmla="*/ 931503 w 2136697"/>
              <a:gd name="connsiteY3" fmla="*/ 1598104 h 1615756"/>
              <a:gd name="connsiteX4" fmla="*/ 173261 w 2136697"/>
              <a:gd name="connsiteY4" fmla="*/ 1593944 h 1615756"/>
              <a:gd name="connsiteX5" fmla="*/ 175 w 2136697"/>
              <a:gd name="connsiteY5" fmla="*/ 1421590 h 1615756"/>
              <a:gd name="connsiteX0" fmla="*/ 175 w 2136697"/>
              <a:gd name="connsiteY0" fmla="*/ 1421590 h 1604305"/>
              <a:gd name="connsiteX1" fmla="*/ 1181853 w 2136697"/>
              <a:gd name="connsiteY1" fmla="*/ 0 h 1604305"/>
              <a:gd name="connsiteX2" fmla="*/ 2136697 w 2136697"/>
              <a:gd name="connsiteY2" fmla="*/ 0 h 1604305"/>
              <a:gd name="connsiteX3" fmla="*/ 934795 w 2136697"/>
              <a:gd name="connsiteY3" fmla="*/ 1581660 h 1604305"/>
              <a:gd name="connsiteX4" fmla="*/ 173261 w 2136697"/>
              <a:gd name="connsiteY4" fmla="*/ 1593944 h 1604305"/>
              <a:gd name="connsiteX5" fmla="*/ 175 w 2136697"/>
              <a:gd name="connsiteY5" fmla="*/ 1421590 h 1604305"/>
              <a:gd name="connsiteX0" fmla="*/ 175 w 2136697"/>
              <a:gd name="connsiteY0" fmla="*/ 1421590 h 1608521"/>
              <a:gd name="connsiteX1" fmla="*/ 1181853 w 2136697"/>
              <a:gd name="connsiteY1" fmla="*/ 0 h 1608521"/>
              <a:gd name="connsiteX2" fmla="*/ 2136697 w 2136697"/>
              <a:gd name="connsiteY2" fmla="*/ 0 h 1608521"/>
              <a:gd name="connsiteX3" fmla="*/ 934795 w 2136697"/>
              <a:gd name="connsiteY3" fmla="*/ 1581660 h 1608521"/>
              <a:gd name="connsiteX4" fmla="*/ 173261 w 2136697"/>
              <a:gd name="connsiteY4" fmla="*/ 1593944 h 1608521"/>
              <a:gd name="connsiteX5" fmla="*/ 175 w 2136697"/>
              <a:gd name="connsiteY5" fmla="*/ 1421590 h 1608521"/>
              <a:gd name="connsiteX0" fmla="*/ 175 w 2136697"/>
              <a:gd name="connsiteY0" fmla="*/ 1421590 h 1595941"/>
              <a:gd name="connsiteX1" fmla="*/ 1181853 w 2136697"/>
              <a:gd name="connsiteY1" fmla="*/ 0 h 1595941"/>
              <a:gd name="connsiteX2" fmla="*/ 2136697 w 2136697"/>
              <a:gd name="connsiteY2" fmla="*/ 0 h 1595941"/>
              <a:gd name="connsiteX3" fmla="*/ 951241 w 2136697"/>
              <a:gd name="connsiteY3" fmla="*/ 1555346 h 1595941"/>
              <a:gd name="connsiteX4" fmla="*/ 173261 w 2136697"/>
              <a:gd name="connsiteY4" fmla="*/ 1593944 h 1595941"/>
              <a:gd name="connsiteX5" fmla="*/ 175 w 2136697"/>
              <a:gd name="connsiteY5" fmla="*/ 1421590 h 1595941"/>
              <a:gd name="connsiteX0" fmla="*/ 175 w 2136697"/>
              <a:gd name="connsiteY0" fmla="*/ 1421590 h 1610638"/>
              <a:gd name="connsiteX1" fmla="*/ 1181853 w 2136697"/>
              <a:gd name="connsiteY1" fmla="*/ 0 h 1610638"/>
              <a:gd name="connsiteX2" fmla="*/ 2136697 w 2136697"/>
              <a:gd name="connsiteY2" fmla="*/ 0 h 1610638"/>
              <a:gd name="connsiteX3" fmla="*/ 951241 w 2136697"/>
              <a:gd name="connsiteY3" fmla="*/ 1555346 h 1610638"/>
              <a:gd name="connsiteX4" fmla="*/ 173261 w 2136697"/>
              <a:gd name="connsiteY4" fmla="*/ 1593944 h 1610638"/>
              <a:gd name="connsiteX5" fmla="*/ 175 w 2136697"/>
              <a:gd name="connsiteY5" fmla="*/ 1421590 h 1610638"/>
              <a:gd name="connsiteX0" fmla="*/ 175 w 2136697"/>
              <a:gd name="connsiteY0" fmla="*/ 1421590 h 1616000"/>
              <a:gd name="connsiteX1" fmla="*/ 1181853 w 2136697"/>
              <a:gd name="connsiteY1" fmla="*/ 0 h 1616000"/>
              <a:gd name="connsiteX2" fmla="*/ 2136697 w 2136697"/>
              <a:gd name="connsiteY2" fmla="*/ 0 h 1616000"/>
              <a:gd name="connsiteX3" fmla="*/ 951241 w 2136697"/>
              <a:gd name="connsiteY3" fmla="*/ 1555346 h 1616000"/>
              <a:gd name="connsiteX4" fmla="*/ 173261 w 2136697"/>
              <a:gd name="connsiteY4" fmla="*/ 1593944 h 1616000"/>
              <a:gd name="connsiteX5" fmla="*/ 175 w 2136697"/>
              <a:gd name="connsiteY5" fmla="*/ 1421590 h 1616000"/>
              <a:gd name="connsiteX0" fmla="*/ 175 w 2136697"/>
              <a:gd name="connsiteY0" fmla="*/ 1421590 h 1621935"/>
              <a:gd name="connsiteX1" fmla="*/ 1181853 w 2136697"/>
              <a:gd name="connsiteY1" fmla="*/ 0 h 1621935"/>
              <a:gd name="connsiteX2" fmla="*/ 2136697 w 2136697"/>
              <a:gd name="connsiteY2" fmla="*/ 0 h 1621935"/>
              <a:gd name="connsiteX3" fmla="*/ 951241 w 2136697"/>
              <a:gd name="connsiteY3" fmla="*/ 1555346 h 1621935"/>
              <a:gd name="connsiteX4" fmla="*/ 176550 w 2136697"/>
              <a:gd name="connsiteY4" fmla="*/ 1607103 h 1621935"/>
              <a:gd name="connsiteX5" fmla="*/ 175 w 2136697"/>
              <a:gd name="connsiteY5" fmla="*/ 1421590 h 1621935"/>
              <a:gd name="connsiteX0" fmla="*/ 175 w 2136697"/>
              <a:gd name="connsiteY0" fmla="*/ 1421590 h 1612307"/>
              <a:gd name="connsiteX1" fmla="*/ 1181853 w 2136697"/>
              <a:gd name="connsiteY1" fmla="*/ 0 h 1612307"/>
              <a:gd name="connsiteX2" fmla="*/ 2136697 w 2136697"/>
              <a:gd name="connsiteY2" fmla="*/ 0 h 1612307"/>
              <a:gd name="connsiteX3" fmla="*/ 964398 w 2136697"/>
              <a:gd name="connsiteY3" fmla="*/ 1532321 h 1612307"/>
              <a:gd name="connsiteX4" fmla="*/ 176550 w 2136697"/>
              <a:gd name="connsiteY4" fmla="*/ 1607103 h 1612307"/>
              <a:gd name="connsiteX5" fmla="*/ 175 w 2136697"/>
              <a:gd name="connsiteY5" fmla="*/ 1421590 h 1612307"/>
              <a:gd name="connsiteX0" fmla="*/ 175 w 2136697"/>
              <a:gd name="connsiteY0" fmla="*/ 1421590 h 1620507"/>
              <a:gd name="connsiteX1" fmla="*/ 1181853 w 2136697"/>
              <a:gd name="connsiteY1" fmla="*/ 0 h 1620507"/>
              <a:gd name="connsiteX2" fmla="*/ 2136697 w 2136697"/>
              <a:gd name="connsiteY2" fmla="*/ 0 h 1620507"/>
              <a:gd name="connsiteX3" fmla="*/ 964398 w 2136697"/>
              <a:gd name="connsiteY3" fmla="*/ 1532321 h 1620507"/>
              <a:gd name="connsiteX4" fmla="*/ 176550 w 2136697"/>
              <a:gd name="connsiteY4" fmla="*/ 1607103 h 1620507"/>
              <a:gd name="connsiteX5" fmla="*/ 175 w 2136697"/>
              <a:gd name="connsiteY5" fmla="*/ 1421590 h 1620507"/>
              <a:gd name="connsiteX0" fmla="*/ 175 w 2136697"/>
              <a:gd name="connsiteY0" fmla="*/ 1422384 h 1621301"/>
              <a:gd name="connsiteX1" fmla="*/ 1181853 w 2136697"/>
              <a:gd name="connsiteY1" fmla="*/ 794 h 1621301"/>
              <a:gd name="connsiteX2" fmla="*/ 1893612 w 2136697"/>
              <a:gd name="connsiteY2" fmla="*/ 0 h 1621301"/>
              <a:gd name="connsiteX3" fmla="*/ 2136697 w 2136697"/>
              <a:gd name="connsiteY3" fmla="*/ 794 h 1621301"/>
              <a:gd name="connsiteX4" fmla="*/ 964398 w 2136697"/>
              <a:gd name="connsiteY4" fmla="*/ 1533115 h 1621301"/>
              <a:gd name="connsiteX5" fmla="*/ 176550 w 2136697"/>
              <a:gd name="connsiteY5" fmla="*/ 1607897 h 1621301"/>
              <a:gd name="connsiteX6" fmla="*/ 175 w 2136697"/>
              <a:gd name="connsiteY6" fmla="*/ 1422384 h 1621301"/>
              <a:gd name="connsiteX0" fmla="*/ 175 w 2067623"/>
              <a:gd name="connsiteY0" fmla="*/ 1422384 h 1621301"/>
              <a:gd name="connsiteX1" fmla="*/ 1181853 w 2067623"/>
              <a:gd name="connsiteY1" fmla="*/ 794 h 1621301"/>
              <a:gd name="connsiteX2" fmla="*/ 1893612 w 2067623"/>
              <a:gd name="connsiteY2" fmla="*/ 0 h 1621301"/>
              <a:gd name="connsiteX3" fmla="*/ 2067623 w 2067623"/>
              <a:gd name="connsiteY3" fmla="*/ 115917 h 1621301"/>
              <a:gd name="connsiteX4" fmla="*/ 964398 w 2067623"/>
              <a:gd name="connsiteY4" fmla="*/ 1533115 h 1621301"/>
              <a:gd name="connsiteX5" fmla="*/ 176550 w 2067623"/>
              <a:gd name="connsiteY5" fmla="*/ 1607897 h 1621301"/>
              <a:gd name="connsiteX6" fmla="*/ 175 w 2067623"/>
              <a:gd name="connsiteY6" fmla="*/ 1422384 h 1621301"/>
              <a:gd name="connsiteX0" fmla="*/ 175 w 2073421"/>
              <a:gd name="connsiteY0" fmla="*/ 1422384 h 1621301"/>
              <a:gd name="connsiteX1" fmla="*/ 1181853 w 2073421"/>
              <a:gd name="connsiteY1" fmla="*/ 794 h 1621301"/>
              <a:gd name="connsiteX2" fmla="*/ 1893612 w 2073421"/>
              <a:gd name="connsiteY2" fmla="*/ 0 h 1621301"/>
              <a:gd name="connsiteX3" fmla="*/ 2067623 w 2073421"/>
              <a:gd name="connsiteY3" fmla="*/ 115917 h 1621301"/>
              <a:gd name="connsiteX4" fmla="*/ 964398 w 2073421"/>
              <a:gd name="connsiteY4" fmla="*/ 1533115 h 1621301"/>
              <a:gd name="connsiteX5" fmla="*/ 176550 w 2073421"/>
              <a:gd name="connsiteY5" fmla="*/ 1607897 h 1621301"/>
              <a:gd name="connsiteX6" fmla="*/ 175 w 2073421"/>
              <a:gd name="connsiteY6" fmla="*/ 1422384 h 1621301"/>
              <a:gd name="connsiteX0" fmla="*/ 175 w 2079798"/>
              <a:gd name="connsiteY0" fmla="*/ 1422384 h 1621301"/>
              <a:gd name="connsiteX1" fmla="*/ 1181853 w 2079798"/>
              <a:gd name="connsiteY1" fmla="*/ 794 h 1621301"/>
              <a:gd name="connsiteX2" fmla="*/ 1893612 w 2079798"/>
              <a:gd name="connsiteY2" fmla="*/ 0 h 1621301"/>
              <a:gd name="connsiteX3" fmla="*/ 2074201 w 2079798"/>
              <a:gd name="connsiteY3" fmla="*/ 155388 h 1621301"/>
              <a:gd name="connsiteX4" fmla="*/ 964398 w 2079798"/>
              <a:gd name="connsiteY4" fmla="*/ 1533115 h 1621301"/>
              <a:gd name="connsiteX5" fmla="*/ 176550 w 2079798"/>
              <a:gd name="connsiteY5" fmla="*/ 1607897 h 1621301"/>
              <a:gd name="connsiteX6" fmla="*/ 175 w 2079798"/>
              <a:gd name="connsiteY6" fmla="*/ 1422384 h 1621301"/>
              <a:gd name="connsiteX0" fmla="*/ 175 w 2086273"/>
              <a:gd name="connsiteY0" fmla="*/ 1422384 h 1621301"/>
              <a:gd name="connsiteX1" fmla="*/ 1181853 w 2086273"/>
              <a:gd name="connsiteY1" fmla="*/ 794 h 1621301"/>
              <a:gd name="connsiteX2" fmla="*/ 1893612 w 2086273"/>
              <a:gd name="connsiteY2" fmla="*/ 0 h 1621301"/>
              <a:gd name="connsiteX3" fmla="*/ 2074201 w 2086273"/>
              <a:gd name="connsiteY3" fmla="*/ 155388 h 1621301"/>
              <a:gd name="connsiteX4" fmla="*/ 964398 w 2086273"/>
              <a:gd name="connsiteY4" fmla="*/ 1533115 h 1621301"/>
              <a:gd name="connsiteX5" fmla="*/ 176550 w 2086273"/>
              <a:gd name="connsiteY5" fmla="*/ 1607897 h 1621301"/>
              <a:gd name="connsiteX6" fmla="*/ 175 w 2086273"/>
              <a:gd name="connsiteY6" fmla="*/ 1422384 h 1621301"/>
              <a:gd name="connsiteX0" fmla="*/ 175 w 2086273"/>
              <a:gd name="connsiteY0" fmla="*/ 1422384 h 1621301"/>
              <a:gd name="connsiteX1" fmla="*/ 1181853 w 2086273"/>
              <a:gd name="connsiteY1" fmla="*/ 794 h 1621301"/>
              <a:gd name="connsiteX2" fmla="*/ 1893612 w 2086273"/>
              <a:gd name="connsiteY2" fmla="*/ 0 h 1621301"/>
              <a:gd name="connsiteX3" fmla="*/ 2074201 w 2086273"/>
              <a:gd name="connsiteY3" fmla="*/ 155388 h 1621301"/>
              <a:gd name="connsiteX4" fmla="*/ 964398 w 2086273"/>
              <a:gd name="connsiteY4" fmla="*/ 1533115 h 1621301"/>
              <a:gd name="connsiteX5" fmla="*/ 176550 w 2086273"/>
              <a:gd name="connsiteY5" fmla="*/ 1607897 h 1621301"/>
              <a:gd name="connsiteX6" fmla="*/ 175 w 2086273"/>
              <a:gd name="connsiteY6" fmla="*/ 1422384 h 1621301"/>
              <a:gd name="connsiteX0" fmla="*/ 175 w 2088520"/>
              <a:gd name="connsiteY0" fmla="*/ 1422384 h 1621301"/>
              <a:gd name="connsiteX1" fmla="*/ 1181853 w 2088520"/>
              <a:gd name="connsiteY1" fmla="*/ 794 h 1621301"/>
              <a:gd name="connsiteX2" fmla="*/ 1893612 w 2088520"/>
              <a:gd name="connsiteY2" fmla="*/ 0 h 1621301"/>
              <a:gd name="connsiteX3" fmla="*/ 2074201 w 2088520"/>
              <a:gd name="connsiteY3" fmla="*/ 155388 h 1621301"/>
              <a:gd name="connsiteX4" fmla="*/ 964398 w 2088520"/>
              <a:gd name="connsiteY4" fmla="*/ 1533115 h 1621301"/>
              <a:gd name="connsiteX5" fmla="*/ 176550 w 2088520"/>
              <a:gd name="connsiteY5" fmla="*/ 1607897 h 1621301"/>
              <a:gd name="connsiteX6" fmla="*/ 175 w 2088520"/>
              <a:gd name="connsiteY6" fmla="*/ 1422384 h 1621301"/>
              <a:gd name="connsiteX0" fmla="*/ 175 w 2075561"/>
              <a:gd name="connsiteY0" fmla="*/ 1422384 h 1621301"/>
              <a:gd name="connsiteX1" fmla="*/ 1181853 w 2075561"/>
              <a:gd name="connsiteY1" fmla="*/ 794 h 1621301"/>
              <a:gd name="connsiteX2" fmla="*/ 1893612 w 2075561"/>
              <a:gd name="connsiteY2" fmla="*/ 0 h 1621301"/>
              <a:gd name="connsiteX3" fmla="*/ 2061048 w 2075561"/>
              <a:gd name="connsiteY3" fmla="*/ 145520 h 1621301"/>
              <a:gd name="connsiteX4" fmla="*/ 964398 w 2075561"/>
              <a:gd name="connsiteY4" fmla="*/ 1533115 h 1621301"/>
              <a:gd name="connsiteX5" fmla="*/ 176550 w 2075561"/>
              <a:gd name="connsiteY5" fmla="*/ 1607897 h 1621301"/>
              <a:gd name="connsiteX6" fmla="*/ 175 w 2075561"/>
              <a:gd name="connsiteY6" fmla="*/ 1422384 h 1621301"/>
              <a:gd name="connsiteX0" fmla="*/ 175 w 2088524"/>
              <a:gd name="connsiteY0" fmla="*/ 1422384 h 1621301"/>
              <a:gd name="connsiteX1" fmla="*/ 1181853 w 2088524"/>
              <a:gd name="connsiteY1" fmla="*/ 794 h 1621301"/>
              <a:gd name="connsiteX2" fmla="*/ 1893612 w 2088524"/>
              <a:gd name="connsiteY2" fmla="*/ 0 h 1621301"/>
              <a:gd name="connsiteX3" fmla="*/ 2074205 w 2088524"/>
              <a:gd name="connsiteY3" fmla="*/ 214594 h 1621301"/>
              <a:gd name="connsiteX4" fmla="*/ 964398 w 2088524"/>
              <a:gd name="connsiteY4" fmla="*/ 1533115 h 1621301"/>
              <a:gd name="connsiteX5" fmla="*/ 176550 w 2088524"/>
              <a:gd name="connsiteY5" fmla="*/ 1607897 h 1621301"/>
              <a:gd name="connsiteX6" fmla="*/ 175 w 2088524"/>
              <a:gd name="connsiteY6" fmla="*/ 1422384 h 1621301"/>
              <a:gd name="connsiteX0" fmla="*/ 175 w 2088524"/>
              <a:gd name="connsiteY0" fmla="*/ 1422384 h 1621301"/>
              <a:gd name="connsiteX1" fmla="*/ 1181853 w 2088524"/>
              <a:gd name="connsiteY1" fmla="*/ 794 h 1621301"/>
              <a:gd name="connsiteX2" fmla="*/ 1893612 w 2088524"/>
              <a:gd name="connsiteY2" fmla="*/ 0 h 1621301"/>
              <a:gd name="connsiteX3" fmla="*/ 2074205 w 2088524"/>
              <a:gd name="connsiteY3" fmla="*/ 214594 h 1621301"/>
              <a:gd name="connsiteX4" fmla="*/ 964398 w 2088524"/>
              <a:gd name="connsiteY4" fmla="*/ 1533115 h 1621301"/>
              <a:gd name="connsiteX5" fmla="*/ 176550 w 2088524"/>
              <a:gd name="connsiteY5" fmla="*/ 1607897 h 1621301"/>
              <a:gd name="connsiteX6" fmla="*/ 175 w 2088524"/>
              <a:gd name="connsiteY6" fmla="*/ 1422384 h 1621301"/>
              <a:gd name="connsiteX0" fmla="*/ 175 w 2074539"/>
              <a:gd name="connsiteY0" fmla="*/ 1422384 h 1621301"/>
              <a:gd name="connsiteX1" fmla="*/ 1181853 w 2074539"/>
              <a:gd name="connsiteY1" fmla="*/ 794 h 1621301"/>
              <a:gd name="connsiteX2" fmla="*/ 1893612 w 2074539"/>
              <a:gd name="connsiteY2" fmla="*/ 0 h 1621301"/>
              <a:gd name="connsiteX3" fmla="*/ 2074205 w 2074539"/>
              <a:gd name="connsiteY3" fmla="*/ 214594 h 1621301"/>
              <a:gd name="connsiteX4" fmla="*/ 964398 w 2074539"/>
              <a:gd name="connsiteY4" fmla="*/ 1533115 h 1621301"/>
              <a:gd name="connsiteX5" fmla="*/ 176550 w 2074539"/>
              <a:gd name="connsiteY5" fmla="*/ 1607897 h 1621301"/>
              <a:gd name="connsiteX6" fmla="*/ 175 w 2074539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3822 h 1622739"/>
              <a:gd name="connsiteX1" fmla="*/ 1181853 w 2074205"/>
              <a:gd name="connsiteY1" fmla="*/ 2232 h 1622739"/>
              <a:gd name="connsiteX2" fmla="*/ 1893612 w 2074205"/>
              <a:gd name="connsiteY2" fmla="*/ 1438 h 1622739"/>
              <a:gd name="connsiteX3" fmla="*/ 2074205 w 2074205"/>
              <a:gd name="connsiteY3" fmla="*/ 216032 h 1622739"/>
              <a:gd name="connsiteX4" fmla="*/ 964398 w 2074205"/>
              <a:gd name="connsiteY4" fmla="*/ 1534553 h 1622739"/>
              <a:gd name="connsiteX5" fmla="*/ 176550 w 2074205"/>
              <a:gd name="connsiteY5" fmla="*/ 1609335 h 1622739"/>
              <a:gd name="connsiteX6" fmla="*/ 175 w 2074205"/>
              <a:gd name="connsiteY6" fmla="*/ 1423822 h 1622739"/>
              <a:gd name="connsiteX0" fmla="*/ 175 w 2074205"/>
              <a:gd name="connsiteY0" fmla="*/ 1424365 h 1623282"/>
              <a:gd name="connsiteX1" fmla="*/ 1181853 w 2074205"/>
              <a:gd name="connsiteY1" fmla="*/ 2775 h 1623282"/>
              <a:gd name="connsiteX2" fmla="*/ 1893612 w 2074205"/>
              <a:gd name="connsiteY2" fmla="*/ 1981 h 1623282"/>
              <a:gd name="connsiteX3" fmla="*/ 2074205 w 2074205"/>
              <a:gd name="connsiteY3" fmla="*/ 216575 h 1623282"/>
              <a:gd name="connsiteX4" fmla="*/ 964398 w 2074205"/>
              <a:gd name="connsiteY4" fmla="*/ 1535096 h 1623282"/>
              <a:gd name="connsiteX5" fmla="*/ 176550 w 2074205"/>
              <a:gd name="connsiteY5" fmla="*/ 1609878 h 1623282"/>
              <a:gd name="connsiteX6" fmla="*/ 175 w 2074205"/>
              <a:gd name="connsiteY6" fmla="*/ 1424365 h 1623282"/>
              <a:gd name="connsiteX0" fmla="*/ 175 w 2074205"/>
              <a:gd name="connsiteY0" fmla="*/ 1424365 h 1623282"/>
              <a:gd name="connsiteX1" fmla="*/ 1181853 w 2074205"/>
              <a:gd name="connsiteY1" fmla="*/ 2775 h 1623282"/>
              <a:gd name="connsiteX2" fmla="*/ 1893612 w 2074205"/>
              <a:gd name="connsiteY2" fmla="*/ 1981 h 1623282"/>
              <a:gd name="connsiteX3" fmla="*/ 2074205 w 2074205"/>
              <a:gd name="connsiteY3" fmla="*/ 216575 h 1623282"/>
              <a:gd name="connsiteX4" fmla="*/ 964398 w 2074205"/>
              <a:gd name="connsiteY4" fmla="*/ 1535096 h 1623282"/>
              <a:gd name="connsiteX5" fmla="*/ 176550 w 2074205"/>
              <a:gd name="connsiteY5" fmla="*/ 1609878 h 1623282"/>
              <a:gd name="connsiteX6" fmla="*/ 175 w 2074205"/>
              <a:gd name="connsiteY6" fmla="*/ 1424365 h 1623282"/>
              <a:gd name="connsiteX0" fmla="*/ 133 w 2074163"/>
              <a:gd name="connsiteY0" fmla="*/ 1424365 h 1623282"/>
              <a:gd name="connsiteX1" fmla="*/ 1181811 w 2074163"/>
              <a:gd name="connsiteY1" fmla="*/ 2775 h 1623282"/>
              <a:gd name="connsiteX2" fmla="*/ 1893570 w 2074163"/>
              <a:gd name="connsiteY2" fmla="*/ 1981 h 1623282"/>
              <a:gd name="connsiteX3" fmla="*/ 2074163 w 2074163"/>
              <a:gd name="connsiteY3" fmla="*/ 216575 h 1623282"/>
              <a:gd name="connsiteX4" fmla="*/ 964356 w 2074163"/>
              <a:gd name="connsiteY4" fmla="*/ 1535096 h 1623282"/>
              <a:gd name="connsiteX5" fmla="*/ 176508 w 2074163"/>
              <a:gd name="connsiteY5" fmla="*/ 1609878 h 1623282"/>
              <a:gd name="connsiteX6" fmla="*/ 133 w 2074163"/>
              <a:gd name="connsiteY6" fmla="*/ 1424365 h 1623282"/>
              <a:gd name="connsiteX0" fmla="*/ 133 w 2074163"/>
              <a:gd name="connsiteY0" fmla="*/ 1424365 h 1623282"/>
              <a:gd name="connsiteX1" fmla="*/ 1181811 w 2074163"/>
              <a:gd name="connsiteY1" fmla="*/ 2775 h 1623282"/>
              <a:gd name="connsiteX2" fmla="*/ 1893570 w 2074163"/>
              <a:gd name="connsiteY2" fmla="*/ 1981 h 1623282"/>
              <a:gd name="connsiteX3" fmla="*/ 2074163 w 2074163"/>
              <a:gd name="connsiteY3" fmla="*/ 216575 h 1623282"/>
              <a:gd name="connsiteX4" fmla="*/ 964356 w 2074163"/>
              <a:gd name="connsiteY4" fmla="*/ 1535096 h 1623282"/>
              <a:gd name="connsiteX5" fmla="*/ 176508 w 2074163"/>
              <a:gd name="connsiteY5" fmla="*/ 1609878 h 1623282"/>
              <a:gd name="connsiteX6" fmla="*/ 133 w 2074163"/>
              <a:gd name="connsiteY6" fmla="*/ 1424365 h 1623282"/>
              <a:gd name="connsiteX0" fmla="*/ 135 w 2074165"/>
              <a:gd name="connsiteY0" fmla="*/ 1424365 h 1623282"/>
              <a:gd name="connsiteX1" fmla="*/ 1181813 w 2074165"/>
              <a:gd name="connsiteY1" fmla="*/ 2775 h 1623282"/>
              <a:gd name="connsiteX2" fmla="*/ 1893572 w 2074165"/>
              <a:gd name="connsiteY2" fmla="*/ 1981 h 1623282"/>
              <a:gd name="connsiteX3" fmla="*/ 2074165 w 2074165"/>
              <a:gd name="connsiteY3" fmla="*/ 216575 h 1623282"/>
              <a:gd name="connsiteX4" fmla="*/ 964358 w 2074165"/>
              <a:gd name="connsiteY4" fmla="*/ 1535096 h 1623282"/>
              <a:gd name="connsiteX5" fmla="*/ 176510 w 2074165"/>
              <a:gd name="connsiteY5" fmla="*/ 1609878 h 1623282"/>
              <a:gd name="connsiteX6" fmla="*/ 135 w 2074165"/>
              <a:gd name="connsiteY6" fmla="*/ 1424365 h 1623282"/>
              <a:gd name="connsiteX0" fmla="*/ 140 w 2074170"/>
              <a:gd name="connsiteY0" fmla="*/ 1424365 h 1623282"/>
              <a:gd name="connsiteX1" fmla="*/ 1181818 w 2074170"/>
              <a:gd name="connsiteY1" fmla="*/ 2775 h 1623282"/>
              <a:gd name="connsiteX2" fmla="*/ 1893577 w 2074170"/>
              <a:gd name="connsiteY2" fmla="*/ 1981 h 1623282"/>
              <a:gd name="connsiteX3" fmla="*/ 2074170 w 2074170"/>
              <a:gd name="connsiteY3" fmla="*/ 216575 h 1623282"/>
              <a:gd name="connsiteX4" fmla="*/ 964363 w 2074170"/>
              <a:gd name="connsiteY4" fmla="*/ 1535096 h 1623282"/>
              <a:gd name="connsiteX5" fmla="*/ 176515 w 2074170"/>
              <a:gd name="connsiteY5" fmla="*/ 1609878 h 1623282"/>
              <a:gd name="connsiteX6" fmla="*/ 140 w 2074170"/>
              <a:gd name="connsiteY6" fmla="*/ 1424365 h 1623282"/>
              <a:gd name="connsiteX0" fmla="*/ 143 w 2074173"/>
              <a:gd name="connsiteY0" fmla="*/ 1424365 h 1623282"/>
              <a:gd name="connsiteX1" fmla="*/ 1181821 w 2074173"/>
              <a:gd name="connsiteY1" fmla="*/ 2775 h 1623282"/>
              <a:gd name="connsiteX2" fmla="*/ 1893580 w 2074173"/>
              <a:gd name="connsiteY2" fmla="*/ 1981 h 1623282"/>
              <a:gd name="connsiteX3" fmla="*/ 2074173 w 2074173"/>
              <a:gd name="connsiteY3" fmla="*/ 216575 h 1623282"/>
              <a:gd name="connsiteX4" fmla="*/ 964366 w 2074173"/>
              <a:gd name="connsiteY4" fmla="*/ 1535096 h 1623282"/>
              <a:gd name="connsiteX5" fmla="*/ 176518 w 2074173"/>
              <a:gd name="connsiteY5" fmla="*/ 1609878 h 1623282"/>
              <a:gd name="connsiteX6" fmla="*/ 143 w 2074173"/>
              <a:gd name="connsiteY6" fmla="*/ 1424365 h 1623282"/>
              <a:gd name="connsiteX0" fmla="*/ 143 w 2074173"/>
              <a:gd name="connsiteY0" fmla="*/ 1424365 h 1630465"/>
              <a:gd name="connsiteX1" fmla="*/ 1181821 w 2074173"/>
              <a:gd name="connsiteY1" fmla="*/ 2775 h 1630465"/>
              <a:gd name="connsiteX2" fmla="*/ 1893580 w 2074173"/>
              <a:gd name="connsiteY2" fmla="*/ 1981 h 1630465"/>
              <a:gd name="connsiteX3" fmla="*/ 2074173 w 2074173"/>
              <a:gd name="connsiteY3" fmla="*/ 216575 h 1630465"/>
              <a:gd name="connsiteX4" fmla="*/ 964366 w 2074173"/>
              <a:gd name="connsiteY4" fmla="*/ 1535096 h 1630465"/>
              <a:gd name="connsiteX5" fmla="*/ 176518 w 2074173"/>
              <a:gd name="connsiteY5" fmla="*/ 1609878 h 1630465"/>
              <a:gd name="connsiteX6" fmla="*/ 143 w 2074173"/>
              <a:gd name="connsiteY6" fmla="*/ 1424365 h 1630465"/>
              <a:gd name="connsiteX0" fmla="*/ 143 w 2074173"/>
              <a:gd name="connsiteY0" fmla="*/ 1424365 h 1676501"/>
              <a:gd name="connsiteX1" fmla="*/ 1181821 w 2074173"/>
              <a:gd name="connsiteY1" fmla="*/ 2775 h 1676501"/>
              <a:gd name="connsiteX2" fmla="*/ 1893580 w 2074173"/>
              <a:gd name="connsiteY2" fmla="*/ 1981 h 1676501"/>
              <a:gd name="connsiteX3" fmla="*/ 2074173 w 2074173"/>
              <a:gd name="connsiteY3" fmla="*/ 216575 h 1676501"/>
              <a:gd name="connsiteX4" fmla="*/ 915028 w 2074173"/>
              <a:gd name="connsiteY4" fmla="*/ 1607459 h 1676501"/>
              <a:gd name="connsiteX5" fmla="*/ 176518 w 2074173"/>
              <a:gd name="connsiteY5" fmla="*/ 1609878 h 1676501"/>
              <a:gd name="connsiteX6" fmla="*/ 143 w 2074173"/>
              <a:gd name="connsiteY6" fmla="*/ 1424365 h 1676501"/>
              <a:gd name="connsiteX0" fmla="*/ 143 w 2074173"/>
              <a:gd name="connsiteY0" fmla="*/ 1424365 h 1612418"/>
              <a:gd name="connsiteX1" fmla="*/ 1181821 w 2074173"/>
              <a:gd name="connsiteY1" fmla="*/ 2775 h 1612418"/>
              <a:gd name="connsiteX2" fmla="*/ 1893580 w 2074173"/>
              <a:gd name="connsiteY2" fmla="*/ 1981 h 1612418"/>
              <a:gd name="connsiteX3" fmla="*/ 2074173 w 2074173"/>
              <a:gd name="connsiteY3" fmla="*/ 216575 h 1612418"/>
              <a:gd name="connsiteX4" fmla="*/ 915028 w 2074173"/>
              <a:gd name="connsiteY4" fmla="*/ 1607459 h 1612418"/>
              <a:gd name="connsiteX5" fmla="*/ 176518 w 2074173"/>
              <a:gd name="connsiteY5" fmla="*/ 1609878 h 1612418"/>
              <a:gd name="connsiteX6" fmla="*/ 143 w 2074173"/>
              <a:gd name="connsiteY6" fmla="*/ 1424365 h 1612418"/>
              <a:gd name="connsiteX0" fmla="*/ 143 w 2074173"/>
              <a:gd name="connsiteY0" fmla="*/ 1424365 h 1609996"/>
              <a:gd name="connsiteX1" fmla="*/ 1181821 w 2074173"/>
              <a:gd name="connsiteY1" fmla="*/ 2775 h 1609996"/>
              <a:gd name="connsiteX2" fmla="*/ 1893580 w 2074173"/>
              <a:gd name="connsiteY2" fmla="*/ 1981 h 1609996"/>
              <a:gd name="connsiteX3" fmla="*/ 2074173 w 2074173"/>
              <a:gd name="connsiteY3" fmla="*/ 216575 h 1609996"/>
              <a:gd name="connsiteX4" fmla="*/ 915028 w 2074173"/>
              <a:gd name="connsiteY4" fmla="*/ 1607459 h 1609996"/>
              <a:gd name="connsiteX5" fmla="*/ 176518 w 2074173"/>
              <a:gd name="connsiteY5" fmla="*/ 1609878 h 1609996"/>
              <a:gd name="connsiteX6" fmla="*/ 143 w 2074173"/>
              <a:gd name="connsiteY6" fmla="*/ 1424365 h 1609996"/>
              <a:gd name="connsiteX0" fmla="*/ 168 w 2074198"/>
              <a:gd name="connsiteY0" fmla="*/ 1424365 h 1609878"/>
              <a:gd name="connsiteX1" fmla="*/ 1181846 w 2074198"/>
              <a:gd name="connsiteY1" fmla="*/ 2775 h 1609878"/>
              <a:gd name="connsiteX2" fmla="*/ 1893605 w 2074198"/>
              <a:gd name="connsiteY2" fmla="*/ 1981 h 1609878"/>
              <a:gd name="connsiteX3" fmla="*/ 2074198 w 2074198"/>
              <a:gd name="connsiteY3" fmla="*/ 216575 h 1609878"/>
              <a:gd name="connsiteX4" fmla="*/ 915053 w 2074198"/>
              <a:gd name="connsiteY4" fmla="*/ 1607459 h 1609878"/>
              <a:gd name="connsiteX5" fmla="*/ 176543 w 2074198"/>
              <a:gd name="connsiteY5" fmla="*/ 1609878 h 1609878"/>
              <a:gd name="connsiteX6" fmla="*/ 168 w 2074198"/>
              <a:gd name="connsiteY6" fmla="*/ 1424365 h 1609878"/>
              <a:gd name="connsiteX0" fmla="*/ 168 w 2074198"/>
              <a:gd name="connsiteY0" fmla="*/ 1424365 h 1609878"/>
              <a:gd name="connsiteX1" fmla="*/ 1181846 w 2074198"/>
              <a:gd name="connsiteY1" fmla="*/ 2775 h 1609878"/>
              <a:gd name="connsiteX2" fmla="*/ 1893605 w 2074198"/>
              <a:gd name="connsiteY2" fmla="*/ 1981 h 1609878"/>
              <a:gd name="connsiteX3" fmla="*/ 2074198 w 2074198"/>
              <a:gd name="connsiteY3" fmla="*/ 216575 h 1609878"/>
              <a:gd name="connsiteX4" fmla="*/ 915053 w 2074198"/>
              <a:gd name="connsiteY4" fmla="*/ 1607459 h 1609878"/>
              <a:gd name="connsiteX5" fmla="*/ 176543 w 2074198"/>
              <a:gd name="connsiteY5" fmla="*/ 1609878 h 1609878"/>
              <a:gd name="connsiteX6" fmla="*/ 168 w 2074198"/>
              <a:gd name="connsiteY6" fmla="*/ 1424365 h 1609878"/>
              <a:gd name="connsiteX0" fmla="*/ 168 w 2074198"/>
              <a:gd name="connsiteY0" fmla="*/ 1424365 h 1609878"/>
              <a:gd name="connsiteX1" fmla="*/ 1181846 w 2074198"/>
              <a:gd name="connsiteY1" fmla="*/ 2775 h 1609878"/>
              <a:gd name="connsiteX2" fmla="*/ 1893605 w 2074198"/>
              <a:gd name="connsiteY2" fmla="*/ 1981 h 1609878"/>
              <a:gd name="connsiteX3" fmla="*/ 2074198 w 2074198"/>
              <a:gd name="connsiteY3" fmla="*/ 216575 h 1609878"/>
              <a:gd name="connsiteX4" fmla="*/ 915053 w 2074198"/>
              <a:gd name="connsiteY4" fmla="*/ 1607459 h 1609878"/>
              <a:gd name="connsiteX5" fmla="*/ 176543 w 2074198"/>
              <a:gd name="connsiteY5" fmla="*/ 1609878 h 1609878"/>
              <a:gd name="connsiteX6" fmla="*/ 168 w 2074198"/>
              <a:gd name="connsiteY6" fmla="*/ 1424365 h 1609878"/>
              <a:gd name="connsiteX0" fmla="*/ 168 w 2074198"/>
              <a:gd name="connsiteY0" fmla="*/ 1424365 h 1609878"/>
              <a:gd name="connsiteX1" fmla="*/ 1181846 w 2074198"/>
              <a:gd name="connsiteY1" fmla="*/ 2775 h 1609878"/>
              <a:gd name="connsiteX2" fmla="*/ 1893605 w 2074198"/>
              <a:gd name="connsiteY2" fmla="*/ 1981 h 1609878"/>
              <a:gd name="connsiteX3" fmla="*/ 2074198 w 2074198"/>
              <a:gd name="connsiteY3" fmla="*/ 216575 h 1609878"/>
              <a:gd name="connsiteX4" fmla="*/ 915053 w 2074198"/>
              <a:gd name="connsiteY4" fmla="*/ 1607459 h 1609878"/>
              <a:gd name="connsiteX5" fmla="*/ 176543 w 2074198"/>
              <a:gd name="connsiteY5" fmla="*/ 1609878 h 1609878"/>
              <a:gd name="connsiteX6" fmla="*/ 168 w 2074198"/>
              <a:gd name="connsiteY6" fmla="*/ 1424365 h 1609878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4198" h="1611075">
                <a:moveTo>
                  <a:pt x="168" y="1425562"/>
                </a:moveTo>
                <a:cubicBezTo>
                  <a:pt x="-13747" y="2036916"/>
                  <a:pt x="948780" y="3379"/>
                  <a:pt x="1181846" y="3972"/>
                </a:cubicBezTo>
                <a:lnTo>
                  <a:pt x="1893605" y="3178"/>
                </a:lnTo>
                <a:cubicBezTo>
                  <a:pt x="1974634" y="8924"/>
                  <a:pt x="2072119" y="-57691"/>
                  <a:pt x="2074198" y="217772"/>
                </a:cubicBezTo>
                <a:cubicBezTo>
                  <a:pt x="2066085" y="-563017"/>
                  <a:pt x="1202760" y="1596748"/>
                  <a:pt x="915053" y="1608656"/>
                </a:cubicBezTo>
                <a:lnTo>
                  <a:pt x="176543" y="1611075"/>
                </a:lnTo>
                <a:cubicBezTo>
                  <a:pt x="87416" y="1598403"/>
                  <a:pt x="-4473" y="1617577"/>
                  <a:pt x="168" y="1425562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50418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8F23DBBA-7BD6-446C-90B1-F0AF0B3A7A18}"/>
              </a:ext>
            </a:extLst>
          </p:cNvPr>
          <p:cNvSpPr/>
          <p:nvPr/>
        </p:nvSpPr>
        <p:spPr>
          <a:xfrm rot="5400000">
            <a:off x="9031369" y="652407"/>
            <a:ext cx="1462530" cy="2307306"/>
          </a:xfrm>
          <a:custGeom>
            <a:avLst/>
            <a:gdLst>
              <a:gd name="connsiteX0" fmla="*/ 0 w 2160038"/>
              <a:gd name="connsiteY0" fmla="*/ 1598104 h 1598104"/>
              <a:gd name="connsiteX1" fmla="*/ 1205194 w 2160038"/>
              <a:gd name="connsiteY1" fmla="*/ 0 h 1598104"/>
              <a:gd name="connsiteX2" fmla="*/ 2160038 w 2160038"/>
              <a:gd name="connsiteY2" fmla="*/ 0 h 1598104"/>
              <a:gd name="connsiteX3" fmla="*/ 954844 w 2160038"/>
              <a:gd name="connsiteY3" fmla="*/ 1598104 h 1598104"/>
              <a:gd name="connsiteX4" fmla="*/ 0 w 2160038"/>
              <a:gd name="connsiteY4" fmla="*/ 1598104 h 1598104"/>
              <a:gd name="connsiteX0" fmla="*/ 0 w 2160038"/>
              <a:gd name="connsiteY0" fmla="*/ 1598104 h 1598104"/>
              <a:gd name="connsiteX1" fmla="*/ 1205194 w 2160038"/>
              <a:gd name="connsiteY1" fmla="*/ 0 h 1598104"/>
              <a:gd name="connsiteX2" fmla="*/ 2160038 w 2160038"/>
              <a:gd name="connsiteY2" fmla="*/ 0 h 1598104"/>
              <a:gd name="connsiteX3" fmla="*/ 954844 w 2160038"/>
              <a:gd name="connsiteY3" fmla="*/ 1598104 h 1598104"/>
              <a:gd name="connsiteX4" fmla="*/ 196602 w 2160038"/>
              <a:gd name="connsiteY4" fmla="*/ 1593944 h 1598104"/>
              <a:gd name="connsiteX5" fmla="*/ 0 w 2160038"/>
              <a:gd name="connsiteY5" fmla="*/ 1598104 h 1598104"/>
              <a:gd name="connsiteX0" fmla="*/ 0 w 2086559"/>
              <a:gd name="connsiteY0" fmla="*/ 1489247 h 1598104"/>
              <a:gd name="connsiteX1" fmla="*/ 1131715 w 2086559"/>
              <a:gd name="connsiteY1" fmla="*/ 0 h 1598104"/>
              <a:gd name="connsiteX2" fmla="*/ 2086559 w 2086559"/>
              <a:gd name="connsiteY2" fmla="*/ 0 h 1598104"/>
              <a:gd name="connsiteX3" fmla="*/ 881365 w 2086559"/>
              <a:gd name="connsiteY3" fmla="*/ 1598104 h 1598104"/>
              <a:gd name="connsiteX4" fmla="*/ 123123 w 2086559"/>
              <a:gd name="connsiteY4" fmla="*/ 1593944 h 1598104"/>
              <a:gd name="connsiteX5" fmla="*/ 0 w 2086559"/>
              <a:gd name="connsiteY5" fmla="*/ 1489247 h 1598104"/>
              <a:gd name="connsiteX0" fmla="*/ 0 w 2086559"/>
              <a:gd name="connsiteY0" fmla="*/ 1489247 h 1598104"/>
              <a:gd name="connsiteX1" fmla="*/ 1131715 w 2086559"/>
              <a:gd name="connsiteY1" fmla="*/ 0 h 1598104"/>
              <a:gd name="connsiteX2" fmla="*/ 2086559 w 2086559"/>
              <a:gd name="connsiteY2" fmla="*/ 0 h 1598104"/>
              <a:gd name="connsiteX3" fmla="*/ 881365 w 2086559"/>
              <a:gd name="connsiteY3" fmla="*/ 1598104 h 1598104"/>
              <a:gd name="connsiteX4" fmla="*/ 123123 w 2086559"/>
              <a:gd name="connsiteY4" fmla="*/ 1593944 h 1598104"/>
              <a:gd name="connsiteX5" fmla="*/ 0 w 2086559"/>
              <a:gd name="connsiteY5" fmla="*/ 1489247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89280"/>
              <a:gd name="connsiteY0" fmla="*/ 1478366 h 1598104"/>
              <a:gd name="connsiteX1" fmla="*/ 1134436 w 2089280"/>
              <a:gd name="connsiteY1" fmla="*/ 0 h 1598104"/>
              <a:gd name="connsiteX2" fmla="*/ 2089280 w 2089280"/>
              <a:gd name="connsiteY2" fmla="*/ 0 h 1598104"/>
              <a:gd name="connsiteX3" fmla="*/ 884086 w 2089280"/>
              <a:gd name="connsiteY3" fmla="*/ 1598104 h 1598104"/>
              <a:gd name="connsiteX4" fmla="*/ 125844 w 2089280"/>
              <a:gd name="connsiteY4" fmla="*/ 1593944 h 1598104"/>
              <a:gd name="connsiteX5" fmla="*/ 0 w 2089280"/>
              <a:gd name="connsiteY5" fmla="*/ 1478366 h 1598104"/>
              <a:gd name="connsiteX0" fmla="*/ 0 w 2089280"/>
              <a:gd name="connsiteY0" fmla="*/ 1470201 h 1598104"/>
              <a:gd name="connsiteX1" fmla="*/ 1134436 w 2089280"/>
              <a:gd name="connsiteY1" fmla="*/ 0 h 1598104"/>
              <a:gd name="connsiteX2" fmla="*/ 2089280 w 2089280"/>
              <a:gd name="connsiteY2" fmla="*/ 0 h 1598104"/>
              <a:gd name="connsiteX3" fmla="*/ 884086 w 2089280"/>
              <a:gd name="connsiteY3" fmla="*/ 1598104 h 1598104"/>
              <a:gd name="connsiteX4" fmla="*/ 125844 w 2089280"/>
              <a:gd name="connsiteY4" fmla="*/ 1593944 h 1598104"/>
              <a:gd name="connsiteX5" fmla="*/ 0 w 2089280"/>
              <a:gd name="connsiteY5" fmla="*/ 1470201 h 1598104"/>
              <a:gd name="connsiteX0" fmla="*/ 0 w 2116495"/>
              <a:gd name="connsiteY0" fmla="*/ 1413051 h 1598104"/>
              <a:gd name="connsiteX1" fmla="*/ 1161651 w 2116495"/>
              <a:gd name="connsiteY1" fmla="*/ 0 h 1598104"/>
              <a:gd name="connsiteX2" fmla="*/ 2116495 w 2116495"/>
              <a:gd name="connsiteY2" fmla="*/ 0 h 1598104"/>
              <a:gd name="connsiteX3" fmla="*/ 911301 w 2116495"/>
              <a:gd name="connsiteY3" fmla="*/ 1598104 h 1598104"/>
              <a:gd name="connsiteX4" fmla="*/ 153059 w 2116495"/>
              <a:gd name="connsiteY4" fmla="*/ 1593944 h 1598104"/>
              <a:gd name="connsiteX5" fmla="*/ 0 w 2116495"/>
              <a:gd name="connsiteY5" fmla="*/ 1413051 h 1598104"/>
              <a:gd name="connsiteX0" fmla="*/ 0 w 2116495"/>
              <a:gd name="connsiteY0" fmla="*/ 1413051 h 1598104"/>
              <a:gd name="connsiteX1" fmla="*/ 1161651 w 2116495"/>
              <a:gd name="connsiteY1" fmla="*/ 0 h 1598104"/>
              <a:gd name="connsiteX2" fmla="*/ 2116495 w 2116495"/>
              <a:gd name="connsiteY2" fmla="*/ 0 h 1598104"/>
              <a:gd name="connsiteX3" fmla="*/ 911301 w 2116495"/>
              <a:gd name="connsiteY3" fmla="*/ 1598104 h 1598104"/>
              <a:gd name="connsiteX4" fmla="*/ 153059 w 2116495"/>
              <a:gd name="connsiteY4" fmla="*/ 1593944 h 1598104"/>
              <a:gd name="connsiteX5" fmla="*/ 0 w 2116495"/>
              <a:gd name="connsiteY5" fmla="*/ 1413051 h 1598104"/>
              <a:gd name="connsiteX0" fmla="*/ 0 w 2116495"/>
              <a:gd name="connsiteY0" fmla="*/ 1413051 h 1598104"/>
              <a:gd name="connsiteX1" fmla="*/ 1161651 w 2116495"/>
              <a:gd name="connsiteY1" fmla="*/ 0 h 1598104"/>
              <a:gd name="connsiteX2" fmla="*/ 2116495 w 2116495"/>
              <a:gd name="connsiteY2" fmla="*/ 0 h 1598104"/>
              <a:gd name="connsiteX3" fmla="*/ 911301 w 2116495"/>
              <a:gd name="connsiteY3" fmla="*/ 1598104 h 1598104"/>
              <a:gd name="connsiteX4" fmla="*/ 153059 w 2116495"/>
              <a:gd name="connsiteY4" fmla="*/ 1593944 h 1598104"/>
              <a:gd name="connsiteX5" fmla="*/ 0 w 2116495"/>
              <a:gd name="connsiteY5" fmla="*/ 1413051 h 1598104"/>
              <a:gd name="connsiteX0" fmla="*/ 0 w 2127381"/>
              <a:gd name="connsiteY0" fmla="*/ 1323246 h 1598104"/>
              <a:gd name="connsiteX1" fmla="*/ 1172537 w 2127381"/>
              <a:gd name="connsiteY1" fmla="*/ 0 h 1598104"/>
              <a:gd name="connsiteX2" fmla="*/ 2127381 w 2127381"/>
              <a:gd name="connsiteY2" fmla="*/ 0 h 1598104"/>
              <a:gd name="connsiteX3" fmla="*/ 922187 w 2127381"/>
              <a:gd name="connsiteY3" fmla="*/ 1598104 h 1598104"/>
              <a:gd name="connsiteX4" fmla="*/ 163945 w 2127381"/>
              <a:gd name="connsiteY4" fmla="*/ 1593944 h 1598104"/>
              <a:gd name="connsiteX5" fmla="*/ 0 w 2127381"/>
              <a:gd name="connsiteY5" fmla="*/ 1323246 h 1598104"/>
              <a:gd name="connsiteX0" fmla="*/ 993 w 2128374"/>
              <a:gd name="connsiteY0" fmla="*/ 1323246 h 1598104"/>
              <a:gd name="connsiteX1" fmla="*/ 1173530 w 2128374"/>
              <a:gd name="connsiteY1" fmla="*/ 0 h 1598104"/>
              <a:gd name="connsiteX2" fmla="*/ 2128374 w 2128374"/>
              <a:gd name="connsiteY2" fmla="*/ 0 h 1598104"/>
              <a:gd name="connsiteX3" fmla="*/ 923180 w 2128374"/>
              <a:gd name="connsiteY3" fmla="*/ 1598104 h 1598104"/>
              <a:gd name="connsiteX4" fmla="*/ 164938 w 2128374"/>
              <a:gd name="connsiteY4" fmla="*/ 1593944 h 1598104"/>
              <a:gd name="connsiteX5" fmla="*/ 993 w 2128374"/>
              <a:gd name="connsiteY5" fmla="*/ 1323246 h 1598104"/>
              <a:gd name="connsiteX0" fmla="*/ 993 w 2128374"/>
              <a:gd name="connsiteY0" fmla="*/ 1323246 h 1598104"/>
              <a:gd name="connsiteX1" fmla="*/ 1173530 w 2128374"/>
              <a:gd name="connsiteY1" fmla="*/ 0 h 1598104"/>
              <a:gd name="connsiteX2" fmla="*/ 2128374 w 2128374"/>
              <a:gd name="connsiteY2" fmla="*/ 0 h 1598104"/>
              <a:gd name="connsiteX3" fmla="*/ 923180 w 2128374"/>
              <a:gd name="connsiteY3" fmla="*/ 1598104 h 1598104"/>
              <a:gd name="connsiteX4" fmla="*/ 164938 w 2128374"/>
              <a:gd name="connsiteY4" fmla="*/ 1593944 h 1598104"/>
              <a:gd name="connsiteX5" fmla="*/ 993 w 2128374"/>
              <a:gd name="connsiteY5" fmla="*/ 1323246 h 1598104"/>
              <a:gd name="connsiteX0" fmla="*/ 0 w 2127381"/>
              <a:gd name="connsiteY0" fmla="*/ 1323246 h 1598104"/>
              <a:gd name="connsiteX1" fmla="*/ 1172537 w 2127381"/>
              <a:gd name="connsiteY1" fmla="*/ 0 h 1598104"/>
              <a:gd name="connsiteX2" fmla="*/ 2127381 w 2127381"/>
              <a:gd name="connsiteY2" fmla="*/ 0 h 1598104"/>
              <a:gd name="connsiteX3" fmla="*/ 922187 w 2127381"/>
              <a:gd name="connsiteY3" fmla="*/ 1598104 h 1598104"/>
              <a:gd name="connsiteX4" fmla="*/ 163945 w 2127381"/>
              <a:gd name="connsiteY4" fmla="*/ 1593944 h 1598104"/>
              <a:gd name="connsiteX5" fmla="*/ 0 w 2127381"/>
              <a:gd name="connsiteY5" fmla="*/ 1323246 h 1598104"/>
              <a:gd name="connsiteX0" fmla="*/ 0 w 2127381"/>
              <a:gd name="connsiteY0" fmla="*/ 1323246 h 1598104"/>
              <a:gd name="connsiteX1" fmla="*/ 1172537 w 2127381"/>
              <a:gd name="connsiteY1" fmla="*/ 0 h 1598104"/>
              <a:gd name="connsiteX2" fmla="*/ 2127381 w 2127381"/>
              <a:gd name="connsiteY2" fmla="*/ 0 h 1598104"/>
              <a:gd name="connsiteX3" fmla="*/ 922187 w 2127381"/>
              <a:gd name="connsiteY3" fmla="*/ 1598104 h 1598104"/>
              <a:gd name="connsiteX4" fmla="*/ 163945 w 2127381"/>
              <a:gd name="connsiteY4" fmla="*/ 1593944 h 1598104"/>
              <a:gd name="connsiteX5" fmla="*/ 0 w 2127381"/>
              <a:gd name="connsiteY5" fmla="*/ 1323246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13774"/>
              <a:gd name="connsiteY0" fmla="*/ 1502861 h 1718854"/>
              <a:gd name="connsiteX1" fmla="*/ 1158930 w 2113774"/>
              <a:gd name="connsiteY1" fmla="*/ 0 h 1718854"/>
              <a:gd name="connsiteX2" fmla="*/ 2113774 w 2113774"/>
              <a:gd name="connsiteY2" fmla="*/ 0 h 1718854"/>
              <a:gd name="connsiteX3" fmla="*/ 908580 w 2113774"/>
              <a:gd name="connsiteY3" fmla="*/ 1598104 h 1718854"/>
              <a:gd name="connsiteX4" fmla="*/ 150338 w 2113774"/>
              <a:gd name="connsiteY4" fmla="*/ 1593944 h 1718854"/>
              <a:gd name="connsiteX5" fmla="*/ 0 w 2113774"/>
              <a:gd name="connsiteY5" fmla="*/ 1502861 h 1718854"/>
              <a:gd name="connsiteX0" fmla="*/ 0 w 2113774"/>
              <a:gd name="connsiteY0" fmla="*/ 1502861 h 1718854"/>
              <a:gd name="connsiteX1" fmla="*/ 1158930 w 2113774"/>
              <a:gd name="connsiteY1" fmla="*/ 0 h 1718854"/>
              <a:gd name="connsiteX2" fmla="*/ 2113774 w 2113774"/>
              <a:gd name="connsiteY2" fmla="*/ 0 h 1718854"/>
              <a:gd name="connsiteX3" fmla="*/ 908580 w 2113774"/>
              <a:gd name="connsiteY3" fmla="*/ 1598104 h 1718854"/>
              <a:gd name="connsiteX4" fmla="*/ 150338 w 2113774"/>
              <a:gd name="connsiteY4" fmla="*/ 1593944 h 1718854"/>
              <a:gd name="connsiteX5" fmla="*/ 0 w 2113774"/>
              <a:gd name="connsiteY5" fmla="*/ 1502861 h 1718854"/>
              <a:gd name="connsiteX0" fmla="*/ 0 w 2113774"/>
              <a:gd name="connsiteY0" fmla="*/ 1502861 h 1598104"/>
              <a:gd name="connsiteX1" fmla="*/ 1158930 w 2113774"/>
              <a:gd name="connsiteY1" fmla="*/ 0 h 1598104"/>
              <a:gd name="connsiteX2" fmla="*/ 2113774 w 2113774"/>
              <a:gd name="connsiteY2" fmla="*/ 0 h 1598104"/>
              <a:gd name="connsiteX3" fmla="*/ 908580 w 2113774"/>
              <a:gd name="connsiteY3" fmla="*/ 1598104 h 1598104"/>
              <a:gd name="connsiteX4" fmla="*/ 150338 w 2113774"/>
              <a:gd name="connsiteY4" fmla="*/ 1593944 h 1598104"/>
              <a:gd name="connsiteX5" fmla="*/ 0 w 2113774"/>
              <a:gd name="connsiteY5" fmla="*/ 1502861 h 1598104"/>
              <a:gd name="connsiteX0" fmla="*/ 0 w 2113774"/>
              <a:gd name="connsiteY0" fmla="*/ 1502861 h 1598104"/>
              <a:gd name="connsiteX1" fmla="*/ 1158930 w 2113774"/>
              <a:gd name="connsiteY1" fmla="*/ 0 h 1598104"/>
              <a:gd name="connsiteX2" fmla="*/ 2113774 w 2113774"/>
              <a:gd name="connsiteY2" fmla="*/ 0 h 1598104"/>
              <a:gd name="connsiteX3" fmla="*/ 908580 w 2113774"/>
              <a:gd name="connsiteY3" fmla="*/ 1598104 h 1598104"/>
              <a:gd name="connsiteX4" fmla="*/ 150338 w 2113774"/>
              <a:gd name="connsiteY4" fmla="*/ 1593944 h 1598104"/>
              <a:gd name="connsiteX5" fmla="*/ 0 w 2113774"/>
              <a:gd name="connsiteY5" fmla="*/ 1502861 h 1598104"/>
              <a:gd name="connsiteX0" fmla="*/ 1 w 2113775"/>
              <a:gd name="connsiteY0" fmla="*/ 1502861 h 1598104"/>
              <a:gd name="connsiteX1" fmla="*/ 1158931 w 2113775"/>
              <a:gd name="connsiteY1" fmla="*/ 0 h 1598104"/>
              <a:gd name="connsiteX2" fmla="*/ 2113775 w 2113775"/>
              <a:gd name="connsiteY2" fmla="*/ 0 h 1598104"/>
              <a:gd name="connsiteX3" fmla="*/ 908581 w 2113775"/>
              <a:gd name="connsiteY3" fmla="*/ 1598104 h 1598104"/>
              <a:gd name="connsiteX4" fmla="*/ 150339 w 2113775"/>
              <a:gd name="connsiteY4" fmla="*/ 1593944 h 1598104"/>
              <a:gd name="connsiteX5" fmla="*/ 1 w 2113775"/>
              <a:gd name="connsiteY5" fmla="*/ 1502861 h 1598104"/>
              <a:gd name="connsiteX0" fmla="*/ 1 w 2113775"/>
              <a:gd name="connsiteY0" fmla="*/ 1502861 h 1598104"/>
              <a:gd name="connsiteX1" fmla="*/ 1158931 w 2113775"/>
              <a:gd name="connsiteY1" fmla="*/ 0 h 1598104"/>
              <a:gd name="connsiteX2" fmla="*/ 2113775 w 2113775"/>
              <a:gd name="connsiteY2" fmla="*/ 0 h 1598104"/>
              <a:gd name="connsiteX3" fmla="*/ 908581 w 2113775"/>
              <a:gd name="connsiteY3" fmla="*/ 1598104 h 1598104"/>
              <a:gd name="connsiteX4" fmla="*/ 150339 w 2113775"/>
              <a:gd name="connsiteY4" fmla="*/ 1593944 h 1598104"/>
              <a:gd name="connsiteX5" fmla="*/ 1 w 2113775"/>
              <a:gd name="connsiteY5" fmla="*/ 1502861 h 1598104"/>
              <a:gd name="connsiteX0" fmla="*/ 1 w 2113775"/>
              <a:gd name="connsiteY0" fmla="*/ 1502861 h 1598104"/>
              <a:gd name="connsiteX1" fmla="*/ 1158931 w 2113775"/>
              <a:gd name="connsiteY1" fmla="*/ 0 h 1598104"/>
              <a:gd name="connsiteX2" fmla="*/ 2113775 w 2113775"/>
              <a:gd name="connsiteY2" fmla="*/ 0 h 1598104"/>
              <a:gd name="connsiteX3" fmla="*/ 908581 w 2113775"/>
              <a:gd name="connsiteY3" fmla="*/ 1598104 h 1598104"/>
              <a:gd name="connsiteX4" fmla="*/ 150339 w 2113775"/>
              <a:gd name="connsiteY4" fmla="*/ 1593944 h 1598104"/>
              <a:gd name="connsiteX5" fmla="*/ 1 w 2113775"/>
              <a:gd name="connsiteY5" fmla="*/ 1502861 h 1598104"/>
              <a:gd name="connsiteX0" fmla="*/ 1 w 2113775"/>
              <a:gd name="connsiteY0" fmla="*/ 1502861 h 1598104"/>
              <a:gd name="connsiteX1" fmla="*/ 1158931 w 2113775"/>
              <a:gd name="connsiteY1" fmla="*/ 0 h 1598104"/>
              <a:gd name="connsiteX2" fmla="*/ 2113775 w 2113775"/>
              <a:gd name="connsiteY2" fmla="*/ 0 h 1598104"/>
              <a:gd name="connsiteX3" fmla="*/ 908581 w 2113775"/>
              <a:gd name="connsiteY3" fmla="*/ 1598104 h 1598104"/>
              <a:gd name="connsiteX4" fmla="*/ 150339 w 2113775"/>
              <a:gd name="connsiteY4" fmla="*/ 1593944 h 1598104"/>
              <a:gd name="connsiteX5" fmla="*/ 1 w 2113775"/>
              <a:gd name="connsiteY5" fmla="*/ 1502861 h 1598104"/>
              <a:gd name="connsiteX0" fmla="*/ 1 w 2129230"/>
              <a:gd name="connsiteY0" fmla="*/ 1459075 h 1598104"/>
              <a:gd name="connsiteX1" fmla="*/ 1174386 w 2129230"/>
              <a:gd name="connsiteY1" fmla="*/ 0 h 1598104"/>
              <a:gd name="connsiteX2" fmla="*/ 2129230 w 2129230"/>
              <a:gd name="connsiteY2" fmla="*/ 0 h 1598104"/>
              <a:gd name="connsiteX3" fmla="*/ 924036 w 2129230"/>
              <a:gd name="connsiteY3" fmla="*/ 1598104 h 1598104"/>
              <a:gd name="connsiteX4" fmla="*/ 165794 w 2129230"/>
              <a:gd name="connsiteY4" fmla="*/ 1593944 h 1598104"/>
              <a:gd name="connsiteX5" fmla="*/ 1 w 2129230"/>
              <a:gd name="connsiteY5" fmla="*/ 1459075 h 1598104"/>
              <a:gd name="connsiteX0" fmla="*/ 2 w 2124080"/>
              <a:gd name="connsiteY0" fmla="*/ 1448772 h 1598104"/>
              <a:gd name="connsiteX1" fmla="*/ 1169236 w 2124080"/>
              <a:gd name="connsiteY1" fmla="*/ 0 h 1598104"/>
              <a:gd name="connsiteX2" fmla="*/ 2124080 w 2124080"/>
              <a:gd name="connsiteY2" fmla="*/ 0 h 1598104"/>
              <a:gd name="connsiteX3" fmla="*/ 918886 w 2124080"/>
              <a:gd name="connsiteY3" fmla="*/ 1598104 h 1598104"/>
              <a:gd name="connsiteX4" fmla="*/ 160644 w 2124080"/>
              <a:gd name="connsiteY4" fmla="*/ 1593944 h 1598104"/>
              <a:gd name="connsiteX5" fmla="*/ 2 w 2124080"/>
              <a:gd name="connsiteY5" fmla="*/ 1448772 h 1598104"/>
              <a:gd name="connsiteX0" fmla="*/ 2 w 2124080"/>
              <a:gd name="connsiteY0" fmla="*/ 1448772 h 1598104"/>
              <a:gd name="connsiteX1" fmla="*/ 1169236 w 2124080"/>
              <a:gd name="connsiteY1" fmla="*/ 0 h 1598104"/>
              <a:gd name="connsiteX2" fmla="*/ 2124080 w 2124080"/>
              <a:gd name="connsiteY2" fmla="*/ 0 h 1598104"/>
              <a:gd name="connsiteX3" fmla="*/ 918886 w 2124080"/>
              <a:gd name="connsiteY3" fmla="*/ 1598104 h 1598104"/>
              <a:gd name="connsiteX4" fmla="*/ 160644 w 2124080"/>
              <a:gd name="connsiteY4" fmla="*/ 1593944 h 1598104"/>
              <a:gd name="connsiteX5" fmla="*/ 2 w 2124080"/>
              <a:gd name="connsiteY5" fmla="*/ 1448772 h 1598104"/>
              <a:gd name="connsiteX0" fmla="*/ 0 w 2124078"/>
              <a:gd name="connsiteY0" fmla="*/ 1448772 h 1598104"/>
              <a:gd name="connsiteX1" fmla="*/ 1169234 w 2124078"/>
              <a:gd name="connsiteY1" fmla="*/ 0 h 1598104"/>
              <a:gd name="connsiteX2" fmla="*/ 2124078 w 2124078"/>
              <a:gd name="connsiteY2" fmla="*/ 0 h 1598104"/>
              <a:gd name="connsiteX3" fmla="*/ 918884 w 2124078"/>
              <a:gd name="connsiteY3" fmla="*/ 1598104 h 1598104"/>
              <a:gd name="connsiteX4" fmla="*/ 160642 w 2124078"/>
              <a:gd name="connsiteY4" fmla="*/ 1593944 h 1598104"/>
              <a:gd name="connsiteX5" fmla="*/ 0 w 2124078"/>
              <a:gd name="connsiteY5" fmla="*/ 1448772 h 1598104"/>
              <a:gd name="connsiteX0" fmla="*/ 0 w 2124078"/>
              <a:gd name="connsiteY0" fmla="*/ 1448772 h 1598104"/>
              <a:gd name="connsiteX1" fmla="*/ 1169234 w 2124078"/>
              <a:gd name="connsiteY1" fmla="*/ 0 h 1598104"/>
              <a:gd name="connsiteX2" fmla="*/ 2124078 w 2124078"/>
              <a:gd name="connsiteY2" fmla="*/ 0 h 1598104"/>
              <a:gd name="connsiteX3" fmla="*/ 918884 w 2124078"/>
              <a:gd name="connsiteY3" fmla="*/ 1598104 h 1598104"/>
              <a:gd name="connsiteX4" fmla="*/ 160642 w 2124078"/>
              <a:gd name="connsiteY4" fmla="*/ 1593944 h 1598104"/>
              <a:gd name="connsiteX5" fmla="*/ 0 w 2124078"/>
              <a:gd name="connsiteY5" fmla="*/ 1448772 h 1598104"/>
              <a:gd name="connsiteX0" fmla="*/ 31 w 2124109"/>
              <a:gd name="connsiteY0" fmla="*/ 1448772 h 1598104"/>
              <a:gd name="connsiteX1" fmla="*/ 1169265 w 2124109"/>
              <a:gd name="connsiteY1" fmla="*/ 0 h 1598104"/>
              <a:gd name="connsiteX2" fmla="*/ 2124109 w 2124109"/>
              <a:gd name="connsiteY2" fmla="*/ 0 h 1598104"/>
              <a:gd name="connsiteX3" fmla="*/ 918915 w 2124109"/>
              <a:gd name="connsiteY3" fmla="*/ 1598104 h 1598104"/>
              <a:gd name="connsiteX4" fmla="*/ 160673 w 2124109"/>
              <a:gd name="connsiteY4" fmla="*/ 1593944 h 1598104"/>
              <a:gd name="connsiteX5" fmla="*/ 31 w 2124109"/>
              <a:gd name="connsiteY5" fmla="*/ 1448772 h 1598104"/>
              <a:gd name="connsiteX0" fmla="*/ 31 w 2124109"/>
              <a:gd name="connsiteY0" fmla="*/ 1448772 h 1598104"/>
              <a:gd name="connsiteX1" fmla="*/ 1169265 w 2124109"/>
              <a:gd name="connsiteY1" fmla="*/ 0 h 1598104"/>
              <a:gd name="connsiteX2" fmla="*/ 2124109 w 2124109"/>
              <a:gd name="connsiteY2" fmla="*/ 0 h 1598104"/>
              <a:gd name="connsiteX3" fmla="*/ 918915 w 2124109"/>
              <a:gd name="connsiteY3" fmla="*/ 1598104 h 1598104"/>
              <a:gd name="connsiteX4" fmla="*/ 160673 w 2124109"/>
              <a:gd name="connsiteY4" fmla="*/ 1593944 h 1598104"/>
              <a:gd name="connsiteX5" fmla="*/ 31 w 2124109"/>
              <a:gd name="connsiteY5" fmla="*/ 1448772 h 1598104"/>
              <a:gd name="connsiteX0" fmla="*/ 177 w 2124255"/>
              <a:gd name="connsiteY0" fmla="*/ 1448772 h 1598104"/>
              <a:gd name="connsiteX1" fmla="*/ 1169411 w 2124255"/>
              <a:gd name="connsiteY1" fmla="*/ 0 h 1598104"/>
              <a:gd name="connsiteX2" fmla="*/ 2124255 w 2124255"/>
              <a:gd name="connsiteY2" fmla="*/ 0 h 1598104"/>
              <a:gd name="connsiteX3" fmla="*/ 919061 w 2124255"/>
              <a:gd name="connsiteY3" fmla="*/ 1598104 h 1598104"/>
              <a:gd name="connsiteX4" fmla="*/ 160819 w 2124255"/>
              <a:gd name="connsiteY4" fmla="*/ 1593944 h 1598104"/>
              <a:gd name="connsiteX5" fmla="*/ 177 w 2124255"/>
              <a:gd name="connsiteY5" fmla="*/ 1448772 h 1598104"/>
              <a:gd name="connsiteX0" fmla="*/ 177 w 2124255"/>
              <a:gd name="connsiteY0" fmla="*/ 1448772 h 1598104"/>
              <a:gd name="connsiteX1" fmla="*/ 1169411 w 2124255"/>
              <a:gd name="connsiteY1" fmla="*/ 0 h 1598104"/>
              <a:gd name="connsiteX2" fmla="*/ 2124255 w 2124255"/>
              <a:gd name="connsiteY2" fmla="*/ 0 h 1598104"/>
              <a:gd name="connsiteX3" fmla="*/ 919061 w 2124255"/>
              <a:gd name="connsiteY3" fmla="*/ 1598104 h 1598104"/>
              <a:gd name="connsiteX4" fmla="*/ 160819 w 2124255"/>
              <a:gd name="connsiteY4" fmla="*/ 1593944 h 1598104"/>
              <a:gd name="connsiteX5" fmla="*/ 177 w 2124255"/>
              <a:gd name="connsiteY5" fmla="*/ 1448772 h 1598104"/>
              <a:gd name="connsiteX0" fmla="*/ 176 w 2126830"/>
              <a:gd name="connsiteY0" fmla="*/ 1428168 h 1598104"/>
              <a:gd name="connsiteX1" fmla="*/ 1171986 w 2126830"/>
              <a:gd name="connsiteY1" fmla="*/ 0 h 1598104"/>
              <a:gd name="connsiteX2" fmla="*/ 2126830 w 2126830"/>
              <a:gd name="connsiteY2" fmla="*/ 0 h 1598104"/>
              <a:gd name="connsiteX3" fmla="*/ 921636 w 2126830"/>
              <a:gd name="connsiteY3" fmla="*/ 1598104 h 1598104"/>
              <a:gd name="connsiteX4" fmla="*/ 163394 w 2126830"/>
              <a:gd name="connsiteY4" fmla="*/ 1593944 h 1598104"/>
              <a:gd name="connsiteX5" fmla="*/ 176 w 2126830"/>
              <a:gd name="connsiteY5" fmla="*/ 1428168 h 1598104"/>
              <a:gd name="connsiteX0" fmla="*/ 174 w 2136696"/>
              <a:gd name="connsiteY0" fmla="*/ 1421590 h 1598104"/>
              <a:gd name="connsiteX1" fmla="*/ 1181852 w 2136696"/>
              <a:gd name="connsiteY1" fmla="*/ 0 h 1598104"/>
              <a:gd name="connsiteX2" fmla="*/ 2136696 w 2136696"/>
              <a:gd name="connsiteY2" fmla="*/ 0 h 1598104"/>
              <a:gd name="connsiteX3" fmla="*/ 931502 w 2136696"/>
              <a:gd name="connsiteY3" fmla="*/ 1598104 h 1598104"/>
              <a:gd name="connsiteX4" fmla="*/ 173260 w 2136696"/>
              <a:gd name="connsiteY4" fmla="*/ 1593944 h 1598104"/>
              <a:gd name="connsiteX5" fmla="*/ 174 w 2136696"/>
              <a:gd name="connsiteY5" fmla="*/ 1421590 h 1598104"/>
              <a:gd name="connsiteX0" fmla="*/ 174 w 2136696"/>
              <a:gd name="connsiteY0" fmla="*/ 1421590 h 1598104"/>
              <a:gd name="connsiteX1" fmla="*/ 1181852 w 2136696"/>
              <a:gd name="connsiteY1" fmla="*/ 0 h 1598104"/>
              <a:gd name="connsiteX2" fmla="*/ 2136696 w 2136696"/>
              <a:gd name="connsiteY2" fmla="*/ 0 h 1598104"/>
              <a:gd name="connsiteX3" fmla="*/ 931502 w 2136696"/>
              <a:gd name="connsiteY3" fmla="*/ 1598104 h 1598104"/>
              <a:gd name="connsiteX4" fmla="*/ 173260 w 2136696"/>
              <a:gd name="connsiteY4" fmla="*/ 1593944 h 1598104"/>
              <a:gd name="connsiteX5" fmla="*/ 174 w 2136696"/>
              <a:gd name="connsiteY5" fmla="*/ 1421590 h 1598104"/>
              <a:gd name="connsiteX0" fmla="*/ 174 w 2136696"/>
              <a:gd name="connsiteY0" fmla="*/ 1421590 h 1598104"/>
              <a:gd name="connsiteX1" fmla="*/ 1181852 w 2136696"/>
              <a:gd name="connsiteY1" fmla="*/ 0 h 1598104"/>
              <a:gd name="connsiteX2" fmla="*/ 2136696 w 2136696"/>
              <a:gd name="connsiteY2" fmla="*/ 0 h 1598104"/>
              <a:gd name="connsiteX3" fmla="*/ 931502 w 2136696"/>
              <a:gd name="connsiteY3" fmla="*/ 1598104 h 1598104"/>
              <a:gd name="connsiteX4" fmla="*/ 173260 w 2136696"/>
              <a:gd name="connsiteY4" fmla="*/ 1593944 h 1598104"/>
              <a:gd name="connsiteX5" fmla="*/ 174 w 2136696"/>
              <a:gd name="connsiteY5" fmla="*/ 1421590 h 1598104"/>
              <a:gd name="connsiteX0" fmla="*/ 174 w 2136696"/>
              <a:gd name="connsiteY0" fmla="*/ 1421590 h 1598104"/>
              <a:gd name="connsiteX1" fmla="*/ 1181852 w 2136696"/>
              <a:gd name="connsiteY1" fmla="*/ 0 h 1598104"/>
              <a:gd name="connsiteX2" fmla="*/ 2136696 w 2136696"/>
              <a:gd name="connsiteY2" fmla="*/ 0 h 1598104"/>
              <a:gd name="connsiteX3" fmla="*/ 931502 w 2136696"/>
              <a:gd name="connsiteY3" fmla="*/ 1598104 h 1598104"/>
              <a:gd name="connsiteX4" fmla="*/ 173260 w 2136696"/>
              <a:gd name="connsiteY4" fmla="*/ 1593944 h 1598104"/>
              <a:gd name="connsiteX5" fmla="*/ 174 w 2136696"/>
              <a:gd name="connsiteY5" fmla="*/ 1421590 h 1598104"/>
              <a:gd name="connsiteX0" fmla="*/ 103 w 2136625"/>
              <a:gd name="connsiteY0" fmla="*/ 1421590 h 1598104"/>
              <a:gd name="connsiteX1" fmla="*/ 1181781 w 2136625"/>
              <a:gd name="connsiteY1" fmla="*/ 0 h 1598104"/>
              <a:gd name="connsiteX2" fmla="*/ 2136625 w 2136625"/>
              <a:gd name="connsiteY2" fmla="*/ 0 h 1598104"/>
              <a:gd name="connsiteX3" fmla="*/ 931431 w 2136625"/>
              <a:gd name="connsiteY3" fmla="*/ 1598104 h 1598104"/>
              <a:gd name="connsiteX4" fmla="*/ 173189 w 2136625"/>
              <a:gd name="connsiteY4" fmla="*/ 1593944 h 1598104"/>
              <a:gd name="connsiteX5" fmla="*/ 103 w 2136625"/>
              <a:gd name="connsiteY5" fmla="*/ 1421590 h 1598104"/>
              <a:gd name="connsiteX0" fmla="*/ 136 w 2136658"/>
              <a:gd name="connsiteY0" fmla="*/ 1421590 h 1598104"/>
              <a:gd name="connsiteX1" fmla="*/ 1181814 w 2136658"/>
              <a:gd name="connsiteY1" fmla="*/ 0 h 1598104"/>
              <a:gd name="connsiteX2" fmla="*/ 2136658 w 2136658"/>
              <a:gd name="connsiteY2" fmla="*/ 0 h 1598104"/>
              <a:gd name="connsiteX3" fmla="*/ 931464 w 2136658"/>
              <a:gd name="connsiteY3" fmla="*/ 1598104 h 1598104"/>
              <a:gd name="connsiteX4" fmla="*/ 173222 w 2136658"/>
              <a:gd name="connsiteY4" fmla="*/ 1593944 h 1598104"/>
              <a:gd name="connsiteX5" fmla="*/ 136 w 2136658"/>
              <a:gd name="connsiteY5" fmla="*/ 1421590 h 1598104"/>
              <a:gd name="connsiteX0" fmla="*/ 103 w 2136625"/>
              <a:gd name="connsiteY0" fmla="*/ 1421590 h 1598104"/>
              <a:gd name="connsiteX1" fmla="*/ 1181781 w 2136625"/>
              <a:gd name="connsiteY1" fmla="*/ 0 h 1598104"/>
              <a:gd name="connsiteX2" fmla="*/ 2136625 w 2136625"/>
              <a:gd name="connsiteY2" fmla="*/ 0 h 1598104"/>
              <a:gd name="connsiteX3" fmla="*/ 931431 w 2136625"/>
              <a:gd name="connsiteY3" fmla="*/ 1598104 h 1598104"/>
              <a:gd name="connsiteX4" fmla="*/ 173189 w 2136625"/>
              <a:gd name="connsiteY4" fmla="*/ 1593944 h 1598104"/>
              <a:gd name="connsiteX5" fmla="*/ 103 w 2136625"/>
              <a:gd name="connsiteY5" fmla="*/ 1421590 h 1598104"/>
              <a:gd name="connsiteX0" fmla="*/ 0 w 2136522"/>
              <a:gd name="connsiteY0" fmla="*/ 1421590 h 1598104"/>
              <a:gd name="connsiteX1" fmla="*/ 1181678 w 2136522"/>
              <a:gd name="connsiteY1" fmla="*/ 0 h 1598104"/>
              <a:gd name="connsiteX2" fmla="*/ 2136522 w 2136522"/>
              <a:gd name="connsiteY2" fmla="*/ 0 h 1598104"/>
              <a:gd name="connsiteX3" fmla="*/ 931328 w 2136522"/>
              <a:gd name="connsiteY3" fmla="*/ 1598104 h 1598104"/>
              <a:gd name="connsiteX4" fmla="*/ 173086 w 2136522"/>
              <a:gd name="connsiteY4" fmla="*/ 1593944 h 1598104"/>
              <a:gd name="connsiteX5" fmla="*/ 0 w 2136522"/>
              <a:gd name="connsiteY5" fmla="*/ 1421590 h 1598104"/>
              <a:gd name="connsiteX0" fmla="*/ 0 w 2136522"/>
              <a:gd name="connsiteY0" fmla="*/ 1421590 h 1598104"/>
              <a:gd name="connsiteX1" fmla="*/ 1181678 w 2136522"/>
              <a:gd name="connsiteY1" fmla="*/ 0 h 1598104"/>
              <a:gd name="connsiteX2" fmla="*/ 2136522 w 2136522"/>
              <a:gd name="connsiteY2" fmla="*/ 0 h 1598104"/>
              <a:gd name="connsiteX3" fmla="*/ 931328 w 2136522"/>
              <a:gd name="connsiteY3" fmla="*/ 1598104 h 1598104"/>
              <a:gd name="connsiteX4" fmla="*/ 173086 w 2136522"/>
              <a:gd name="connsiteY4" fmla="*/ 1593944 h 1598104"/>
              <a:gd name="connsiteX5" fmla="*/ 0 w 2136522"/>
              <a:gd name="connsiteY5" fmla="*/ 1421590 h 1598104"/>
              <a:gd name="connsiteX0" fmla="*/ 0 w 2136522"/>
              <a:gd name="connsiteY0" fmla="*/ 1421590 h 1605886"/>
              <a:gd name="connsiteX1" fmla="*/ 1181678 w 2136522"/>
              <a:gd name="connsiteY1" fmla="*/ 0 h 1605886"/>
              <a:gd name="connsiteX2" fmla="*/ 2136522 w 2136522"/>
              <a:gd name="connsiteY2" fmla="*/ 0 h 1605886"/>
              <a:gd name="connsiteX3" fmla="*/ 931328 w 2136522"/>
              <a:gd name="connsiteY3" fmla="*/ 1598104 h 1605886"/>
              <a:gd name="connsiteX4" fmla="*/ 173086 w 2136522"/>
              <a:gd name="connsiteY4" fmla="*/ 1593944 h 1605886"/>
              <a:gd name="connsiteX5" fmla="*/ 0 w 2136522"/>
              <a:gd name="connsiteY5" fmla="*/ 1421590 h 1605886"/>
              <a:gd name="connsiteX0" fmla="*/ 379 w 2136901"/>
              <a:gd name="connsiteY0" fmla="*/ 1421590 h 1598104"/>
              <a:gd name="connsiteX1" fmla="*/ 1182057 w 2136901"/>
              <a:gd name="connsiteY1" fmla="*/ 0 h 1598104"/>
              <a:gd name="connsiteX2" fmla="*/ 2136901 w 2136901"/>
              <a:gd name="connsiteY2" fmla="*/ 0 h 1598104"/>
              <a:gd name="connsiteX3" fmla="*/ 931707 w 2136901"/>
              <a:gd name="connsiteY3" fmla="*/ 1598104 h 1598104"/>
              <a:gd name="connsiteX4" fmla="*/ 173465 w 2136901"/>
              <a:gd name="connsiteY4" fmla="*/ 1593944 h 1598104"/>
              <a:gd name="connsiteX5" fmla="*/ 379 w 2136901"/>
              <a:gd name="connsiteY5" fmla="*/ 1421590 h 1598104"/>
              <a:gd name="connsiteX0" fmla="*/ 379 w 2136901"/>
              <a:gd name="connsiteY0" fmla="*/ 1421590 h 1598104"/>
              <a:gd name="connsiteX1" fmla="*/ 1182057 w 2136901"/>
              <a:gd name="connsiteY1" fmla="*/ 0 h 1598104"/>
              <a:gd name="connsiteX2" fmla="*/ 2136901 w 2136901"/>
              <a:gd name="connsiteY2" fmla="*/ 0 h 1598104"/>
              <a:gd name="connsiteX3" fmla="*/ 931707 w 2136901"/>
              <a:gd name="connsiteY3" fmla="*/ 1598104 h 1598104"/>
              <a:gd name="connsiteX4" fmla="*/ 173465 w 2136901"/>
              <a:gd name="connsiteY4" fmla="*/ 1593944 h 1598104"/>
              <a:gd name="connsiteX5" fmla="*/ 379 w 2136901"/>
              <a:gd name="connsiteY5" fmla="*/ 1421590 h 1598104"/>
              <a:gd name="connsiteX0" fmla="*/ 379 w 2136901"/>
              <a:gd name="connsiteY0" fmla="*/ 1421590 h 1598104"/>
              <a:gd name="connsiteX1" fmla="*/ 1182057 w 2136901"/>
              <a:gd name="connsiteY1" fmla="*/ 0 h 1598104"/>
              <a:gd name="connsiteX2" fmla="*/ 2136901 w 2136901"/>
              <a:gd name="connsiteY2" fmla="*/ 0 h 1598104"/>
              <a:gd name="connsiteX3" fmla="*/ 931707 w 2136901"/>
              <a:gd name="connsiteY3" fmla="*/ 1598104 h 1598104"/>
              <a:gd name="connsiteX4" fmla="*/ 173465 w 2136901"/>
              <a:gd name="connsiteY4" fmla="*/ 1593944 h 1598104"/>
              <a:gd name="connsiteX5" fmla="*/ 379 w 2136901"/>
              <a:gd name="connsiteY5" fmla="*/ 1421590 h 1598104"/>
              <a:gd name="connsiteX0" fmla="*/ 175 w 2136697"/>
              <a:gd name="connsiteY0" fmla="*/ 1421590 h 1598104"/>
              <a:gd name="connsiteX1" fmla="*/ 1181853 w 2136697"/>
              <a:gd name="connsiteY1" fmla="*/ 0 h 1598104"/>
              <a:gd name="connsiteX2" fmla="*/ 2136697 w 2136697"/>
              <a:gd name="connsiteY2" fmla="*/ 0 h 1598104"/>
              <a:gd name="connsiteX3" fmla="*/ 931503 w 2136697"/>
              <a:gd name="connsiteY3" fmla="*/ 1598104 h 1598104"/>
              <a:gd name="connsiteX4" fmla="*/ 173261 w 2136697"/>
              <a:gd name="connsiteY4" fmla="*/ 1593944 h 1598104"/>
              <a:gd name="connsiteX5" fmla="*/ 175 w 2136697"/>
              <a:gd name="connsiteY5" fmla="*/ 1421590 h 1598104"/>
              <a:gd name="connsiteX0" fmla="*/ 175 w 2136697"/>
              <a:gd name="connsiteY0" fmla="*/ 1421590 h 1598104"/>
              <a:gd name="connsiteX1" fmla="*/ 1181853 w 2136697"/>
              <a:gd name="connsiteY1" fmla="*/ 0 h 1598104"/>
              <a:gd name="connsiteX2" fmla="*/ 2136697 w 2136697"/>
              <a:gd name="connsiteY2" fmla="*/ 0 h 1598104"/>
              <a:gd name="connsiteX3" fmla="*/ 931503 w 2136697"/>
              <a:gd name="connsiteY3" fmla="*/ 1598104 h 1598104"/>
              <a:gd name="connsiteX4" fmla="*/ 173261 w 2136697"/>
              <a:gd name="connsiteY4" fmla="*/ 1593944 h 1598104"/>
              <a:gd name="connsiteX5" fmla="*/ 175 w 2136697"/>
              <a:gd name="connsiteY5" fmla="*/ 1421590 h 1598104"/>
              <a:gd name="connsiteX0" fmla="*/ 175 w 2136697"/>
              <a:gd name="connsiteY0" fmla="*/ 1421590 h 1598104"/>
              <a:gd name="connsiteX1" fmla="*/ 1181853 w 2136697"/>
              <a:gd name="connsiteY1" fmla="*/ 0 h 1598104"/>
              <a:gd name="connsiteX2" fmla="*/ 2136697 w 2136697"/>
              <a:gd name="connsiteY2" fmla="*/ 0 h 1598104"/>
              <a:gd name="connsiteX3" fmla="*/ 931503 w 2136697"/>
              <a:gd name="connsiteY3" fmla="*/ 1598104 h 1598104"/>
              <a:gd name="connsiteX4" fmla="*/ 173261 w 2136697"/>
              <a:gd name="connsiteY4" fmla="*/ 1593944 h 1598104"/>
              <a:gd name="connsiteX5" fmla="*/ 175 w 2136697"/>
              <a:gd name="connsiteY5" fmla="*/ 1421590 h 1598104"/>
              <a:gd name="connsiteX0" fmla="*/ 175 w 2136697"/>
              <a:gd name="connsiteY0" fmla="*/ 1421590 h 1624516"/>
              <a:gd name="connsiteX1" fmla="*/ 1181853 w 2136697"/>
              <a:gd name="connsiteY1" fmla="*/ 0 h 1624516"/>
              <a:gd name="connsiteX2" fmla="*/ 2136697 w 2136697"/>
              <a:gd name="connsiteY2" fmla="*/ 0 h 1624516"/>
              <a:gd name="connsiteX3" fmla="*/ 931503 w 2136697"/>
              <a:gd name="connsiteY3" fmla="*/ 1598104 h 1624516"/>
              <a:gd name="connsiteX4" fmla="*/ 173261 w 2136697"/>
              <a:gd name="connsiteY4" fmla="*/ 1593944 h 1624516"/>
              <a:gd name="connsiteX5" fmla="*/ 175 w 2136697"/>
              <a:gd name="connsiteY5" fmla="*/ 1421590 h 1624516"/>
              <a:gd name="connsiteX0" fmla="*/ 175 w 2136697"/>
              <a:gd name="connsiteY0" fmla="*/ 1421590 h 1615756"/>
              <a:gd name="connsiteX1" fmla="*/ 1181853 w 2136697"/>
              <a:gd name="connsiteY1" fmla="*/ 0 h 1615756"/>
              <a:gd name="connsiteX2" fmla="*/ 2136697 w 2136697"/>
              <a:gd name="connsiteY2" fmla="*/ 0 h 1615756"/>
              <a:gd name="connsiteX3" fmla="*/ 931503 w 2136697"/>
              <a:gd name="connsiteY3" fmla="*/ 1598104 h 1615756"/>
              <a:gd name="connsiteX4" fmla="*/ 173261 w 2136697"/>
              <a:gd name="connsiteY4" fmla="*/ 1593944 h 1615756"/>
              <a:gd name="connsiteX5" fmla="*/ 175 w 2136697"/>
              <a:gd name="connsiteY5" fmla="*/ 1421590 h 1615756"/>
              <a:gd name="connsiteX0" fmla="*/ 175 w 2136697"/>
              <a:gd name="connsiteY0" fmla="*/ 1421590 h 1604305"/>
              <a:gd name="connsiteX1" fmla="*/ 1181853 w 2136697"/>
              <a:gd name="connsiteY1" fmla="*/ 0 h 1604305"/>
              <a:gd name="connsiteX2" fmla="*/ 2136697 w 2136697"/>
              <a:gd name="connsiteY2" fmla="*/ 0 h 1604305"/>
              <a:gd name="connsiteX3" fmla="*/ 934795 w 2136697"/>
              <a:gd name="connsiteY3" fmla="*/ 1581660 h 1604305"/>
              <a:gd name="connsiteX4" fmla="*/ 173261 w 2136697"/>
              <a:gd name="connsiteY4" fmla="*/ 1593944 h 1604305"/>
              <a:gd name="connsiteX5" fmla="*/ 175 w 2136697"/>
              <a:gd name="connsiteY5" fmla="*/ 1421590 h 1604305"/>
              <a:gd name="connsiteX0" fmla="*/ 175 w 2136697"/>
              <a:gd name="connsiteY0" fmla="*/ 1421590 h 1608521"/>
              <a:gd name="connsiteX1" fmla="*/ 1181853 w 2136697"/>
              <a:gd name="connsiteY1" fmla="*/ 0 h 1608521"/>
              <a:gd name="connsiteX2" fmla="*/ 2136697 w 2136697"/>
              <a:gd name="connsiteY2" fmla="*/ 0 h 1608521"/>
              <a:gd name="connsiteX3" fmla="*/ 934795 w 2136697"/>
              <a:gd name="connsiteY3" fmla="*/ 1581660 h 1608521"/>
              <a:gd name="connsiteX4" fmla="*/ 173261 w 2136697"/>
              <a:gd name="connsiteY4" fmla="*/ 1593944 h 1608521"/>
              <a:gd name="connsiteX5" fmla="*/ 175 w 2136697"/>
              <a:gd name="connsiteY5" fmla="*/ 1421590 h 1608521"/>
              <a:gd name="connsiteX0" fmla="*/ 175 w 2136697"/>
              <a:gd name="connsiteY0" fmla="*/ 1421590 h 1595941"/>
              <a:gd name="connsiteX1" fmla="*/ 1181853 w 2136697"/>
              <a:gd name="connsiteY1" fmla="*/ 0 h 1595941"/>
              <a:gd name="connsiteX2" fmla="*/ 2136697 w 2136697"/>
              <a:gd name="connsiteY2" fmla="*/ 0 h 1595941"/>
              <a:gd name="connsiteX3" fmla="*/ 951241 w 2136697"/>
              <a:gd name="connsiteY3" fmla="*/ 1555346 h 1595941"/>
              <a:gd name="connsiteX4" fmla="*/ 173261 w 2136697"/>
              <a:gd name="connsiteY4" fmla="*/ 1593944 h 1595941"/>
              <a:gd name="connsiteX5" fmla="*/ 175 w 2136697"/>
              <a:gd name="connsiteY5" fmla="*/ 1421590 h 1595941"/>
              <a:gd name="connsiteX0" fmla="*/ 175 w 2136697"/>
              <a:gd name="connsiteY0" fmla="*/ 1421590 h 1610638"/>
              <a:gd name="connsiteX1" fmla="*/ 1181853 w 2136697"/>
              <a:gd name="connsiteY1" fmla="*/ 0 h 1610638"/>
              <a:gd name="connsiteX2" fmla="*/ 2136697 w 2136697"/>
              <a:gd name="connsiteY2" fmla="*/ 0 h 1610638"/>
              <a:gd name="connsiteX3" fmla="*/ 951241 w 2136697"/>
              <a:gd name="connsiteY3" fmla="*/ 1555346 h 1610638"/>
              <a:gd name="connsiteX4" fmla="*/ 173261 w 2136697"/>
              <a:gd name="connsiteY4" fmla="*/ 1593944 h 1610638"/>
              <a:gd name="connsiteX5" fmla="*/ 175 w 2136697"/>
              <a:gd name="connsiteY5" fmla="*/ 1421590 h 1610638"/>
              <a:gd name="connsiteX0" fmla="*/ 175 w 2136697"/>
              <a:gd name="connsiteY0" fmla="*/ 1421590 h 1616000"/>
              <a:gd name="connsiteX1" fmla="*/ 1181853 w 2136697"/>
              <a:gd name="connsiteY1" fmla="*/ 0 h 1616000"/>
              <a:gd name="connsiteX2" fmla="*/ 2136697 w 2136697"/>
              <a:gd name="connsiteY2" fmla="*/ 0 h 1616000"/>
              <a:gd name="connsiteX3" fmla="*/ 951241 w 2136697"/>
              <a:gd name="connsiteY3" fmla="*/ 1555346 h 1616000"/>
              <a:gd name="connsiteX4" fmla="*/ 173261 w 2136697"/>
              <a:gd name="connsiteY4" fmla="*/ 1593944 h 1616000"/>
              <a:gd name="connsiteX5" fmla="*/ 175 w 2136697"/>
              <a:gd name="connsiteY5" fmla="*/ 1421590 h 1616000"/>
              <a:gd name="connsiteX0" fmla="*/ 175 w 2136697"/>
              <a:gd name="connsiteY0" fmla="*/ 1421590 h 1621935"/>
              <a:gd name="connsiteX1" fmla="*/ 1181853 w 2136697"/>
              <a:gd name="connsiteY1" fmla="*/ 0 h 1621935"/>
              <a:gd name="connsiteX2" fmla="*/ 2136697 w 2136697"/>
              <a:gd name="connsiteY2" fmla="*/ 0 h 1621935"/>
              <a:gd name="connsiteX3" fmla="*/ 951241 w 2136697"/>
              <a:gd name="connsiteY3" fmla="*/ 1555346 h 1621935"/>
              <a:gd name="connsiteX4" fmla="*/ 176550 w 2136697"/>
              <a:gd name="connsiteY4" fmla="*/ 1607103 h 1621935"/>
              <a:gd name="connsiteX5" fmla="*/ 175 w 2136697"/>
              <a:gd name="connsiteY5" fmla="*/ 1421590 h 1621935"/>
              <a:gd name="connsiteX0" fmla="*/ 175 w 2136697"/>
              <a:gd name="connsiteY0" fmla="*/ 1421590 h 1612307"/>
              <a:gd name="connsiteX1" fmla="*/ 1181853 w 2136697"/>
              <a:gd name="connsiteY1" fmla="*/ 0 h 1612307"/>
              <a:gd name="connsiteX2" fmla="*/ 2136697 w 2136697"/>
              <a:gd name="connsiteY2" fmla="*/ 0 h 1612307"/>
              <a:gd name="connsiteX3" fmla="*/ 964398 w 2136697"/>
              <a:gd name="connsiteY3" fmla="*/ 1532321 h 1612307"/>
              <a:gd name="connsiteX4" fmla="*/ 176550 w 2136697"/>
              <a:gd name="connsiteY4" fmla="*/ 1607103 h 1612307"/>
              <a:gd name="connsiteX5" fmla="*/ 175 w 2136697"/>
              <a:gd name="connsiteY5" fmla="*/ 1421590 h 1612307"/>
              <a:gd name="connsiteX0" fmla="*/ 175 w 2136697"/>
              <a:gd name="connsiteY0" fmla="*/ 1421590 h 1620507"/>
              <a:gd name="connsiteX1" fmla="*/ 1181853 w 2136697"/>
              <a:gd name="connsiteY1" fmla="*/ 0 h 1620507"/>
              <a:gd name="connsiteX2" fmla="*/ 2136697 w 2136697"/>
              <a:gd name="connsiteY2" fmla="*/ 0 h 1620507"/>
              <a:gd name="connsiteX3" fmla="*/ 964398 w 2136697"/>
              <a:gd name="connsiteY3" fmla="*/ 1532321 h 1620507"/>
              <a:gd name="connsiteX4" fmla="*/ 176550 w 2136697"/>
              <a:gd name="connsiteY4" fmla="*/ 1607103 h 1620507"/>
              <a:gd name="connsiteX5" fmla="*/ 175 w 2136697"/>
              <a:gd name="connsiteY5" fmla="*/ 1421590 h 1620507"/>
              <a:gd name="connsiteX0" fmla="*/ 175 w 2136697"/>
              <a:gd name="connsiteY0" fmla="*/ 1422384 h 1621301"/>
              <a:gd name="connsiteX1" fmla="*/ 1181853 w 2136697"/>
              <a:gd name="connsiteY1" fmla="*/ 794 h 1621301"/>
              <a:gd name="connsiteX2" fmla="*/ 1893612 w 2136697"/>
              <a:gd name="connsiteY2" fmla="*/ 0 h 1621301"/>
              <a:gd name="connsiteX3" fmla="*/ 2136697 w 2136697"/>
              <a:gd name="connsiteY3" fmla="*/ 794 h 1621301"/>
              <a:gd name="connsiteX4" fmla="*/ 964398 w 2136697"/>
              <a:gd name="connsiteY4" fmla="*/ 1533115 h 1621301"/>
              <a:gd name="connsiteX5" fmla="*/ 176550 w 2136697"/>
              <a:gd name="connsiteY5" fmla="*/ 1607897 h 1621301"/>
              <a:gd name="connsiteX6" fmla="*/ 175 w 2136697"/>
              <a:gd name="connsiteY6" fmla="*/ 1422384 h 1621301"/>
              <a:gd name="connsiteX0" fmla="*/ 175 w 2067623"/>
              <a:gd name="connsiteY0" fmla="*/ 1422384 h 1621301"/>
              <a:gd name="connsiteX1" fmla="*/ 1181853 w 2067623"/>
              <a:gd name="connsiteY1" fmla="*/ 794 h 1621301"/>
              <a:gd name="connsiteX2" fmla="*/ 1893612 w 2067623"/>
              <a:gd name="connsiteY2" fmla="*/ 0 h 1621301"/>
              <a:gd name="connsiteX3" fmla="*/ 2067623 w 2067623"/>
              <a:gd name="connsiteY3" fmla="*/ 115917 h 1621301"/>
              <a:gd name="connsiteX4" fmla="*/ 964398 w 2067623"/>
              <a:gd name="connsiteY4" fmla="*/ 1533115 h 1621301"/>
              <a:gd name="connsiteX5" fmla="*/ 176550 w 2067623"/>
              <a:gd name="connsiteY5" fmla="*/ 1607897 h 1621301"/>
              <a:gd name="connsiteX6" fmla="*/ 175 w 2067623"/>
              <a:gd name="connsiteY6" fmla="*/ 1422384 h 1621301"/>
              <a:gd name="connsiteX0" fmla="*/ 175 w 2073421"/>
              <a:gd name="connsiteY0" fmla="*/ 1422384 h 1621301"/>
              <a:gd name="connsiteX1" fmla="*/ 1181853 w 2073421"/>
              <a:gd name="connsiteY1" fmla="*/ 794 h 1621301"/>
              <a:gd name="connsiteX2" fmla="*/ 1893612 w 2073421"/>
              <a:gd name="connsiteY2" fmla="*/ 0 h 1621301"/>
              <a:gd name="connsiteX3" fmla="*/ 2067623 w 2073421"/>
              <a:gd name="connsiteY3" fmla="*/ 115917 h 1621301"/>
              <a:gd name="connsiteX4" fmla="*/ 964398 w 2073421"/>
              <a:gd name="connsiteY4" fmla="*/ 1533115 h 1621301"/>
              <a:gd name="connsiteX5" fmla="*/ 176550 w 2073421"/>
              <a:gd name="connsiteY5" fmla="*/ 1607897 h 1621301"/>
              <a:gd name="connsiteX6" fmla="*/ 175 w 2073421"/>
              <a:gd name="connsiteY6" fmla="*/ 1422384 h 1621301"/>
              <a:gd name="connsiteX0" fmla="*/ 175 w 2079798"/>
              <a:gd name="connsiteY0" fmla="*/ 1422384 h 1621301"/>
              <a:gd name="connsiteX1" fmla="*/ 1181853 w 2079798"/>
              <a:gd name="connsiteY1" fmla="*/ 794 h 1621301"/>
              <a:gd name="connsiteX2" fmla="*/ 1893612 w 2079798"/>
              <a:gd name="connsiteY2" fmla="*/ 0 h 1621301"/>
              <a:gd name="connsiteX3" fmla="*/ 2074201 w 2079798"/>
              <a:gd name="connsiteY3" fmla="*/ 155388 h 1621301"/>
              <a:gd name="connsiteX4" fmla="*/ 964398 w 2079798"/>
              <a:gd name="connsiteY4" fmla="*/ 1533115 h 1621301"/>
              <a:gd name="connsiteX5" fmla="*/ 176550 w 2079798"/>
              <a:gd name="connsiteY5" fmla="*/ 1607897 h 1621301"/>
              <a:gd name="connsiteX6" fmla="*/ 175 w 2079798"/>
              <a:gd name="connsiteY6" fmla="*/ 1422384 h 1621301"/>
              <a:gd name="connsiteX0" fmla="*/ 175 w 2086273"/>
              <a:gd name="connsiteY0" fmla="*/ 1422384 h 1621301"/>
              <a:gd name="connsiteX1" fmla="*/ 1181853 w 2086273"/>
              <a:gd name="connsiteY1" fmla="*/ 794 h 1621301"/>
              <a:gd name="connsiteX2" fmla="*/ 1893612 w 2086273"/>
              <a:gd name="connsiteY2" fmla="*/ 0 h 1621301"/>
              <a:gd name="connsiteX3" fmla="*/ 2074201 w 2086273"/>
              <a:gd name="connsiteY3" fmla="*/ 155388 h 1621301"/>
              <a:gd name="connsiteX4" fmla="*/ 964398 w 2086273"/>
              <a:gd name="connsiteY4" fmla="*/ 1533115 h 1621301"/>
              <a:gd name="connsiteX5" fmla="*/ 176550 w 2086273"/>
              <a:gd name="connsiteY5" fmla="*/ 1607897 h 1621301"/>
              <a:gd name="connsiteX6" fmla="*/ 175 w 2086273"/>
              <a:gd name="connsiteY6" fmla="*/ 1422384 h 1621301"/>
              <a:gd name="connsiteX0" fmla="*/ 175 w 2086273"/>
              <a:gd name="connsiteY0" fmla="*/ 1422384 h 1621301"/>
              <a:gd name="connsiteX1" fmla="*/ 1181853 w 2086273"/>
              <a:gd name="connsiteY1" fmla="*/ 794 h 1621301"/>
              <a:gd name="connsiteX2" fmla="*/ 1893612 w 2086273"/>
              <a:gd name="connsiteY2" fmla="*/ 0 h 1621301"/>
              <a:gd name="connsiteX3" fmla="*/ 2074201 w 2086273"/>
              <a:gd name="connsiteY3" fmla="*/ 155388 h 1621301"/>
              <a:gd name="connsiteX4" fmla="*/ 964398 w 2086273"/>
              <a:gd name="connsiteY4" fmla="*/ 1533115 h 1621301"/>
              <a:gd name="connsiteX5" fmla="*/ 176550 w 2086273"/>
              <a:gd name="connsiteY5" fmla="*/ 1607897 h 1621301"/>
              <a:gd name="connsiteX6" fmla="*/ 175 w 2086273"/>
              <a:gd name="connsiteY6" fmla="*/ 1422384 h 1621301"/>
              <a:gd name="connsiteX0" fmla="*/ 175 w 2088520"/>
              <a:gd name="connsiteY0" fmla="*/ 1422384 h 1621301"/>
              <a:gd name="connsiteX1" fmla="*/ 1181853 w 2088520"/>
              <a:gd name="connsiteY1" fmla="*/ 794 h 1621301"/>
              <a:gd name="connsiteX2" fmla="*/ 1893612 w 2088520"/>
              <a:gd name="connsiteY2" fmla="*/ 0 h 1621301"/>
              <a:gd name="connsiteX3" fmla="*/ 2074201 w 2088520"/>
              <a:gd name="connsiteY3" fmla="*/ 155388 h 1621301"/>
              <a:gd name="connsiteX4" fmla="*/ 964398 w 2088520"/>
              <a:gd name="connsiteY4" fmla="*/ 1533115 h 1621301"/>
              <a:gd name="connsiteX5" fmla="*/ 176550 w 2088520"/>
              <a:gd name="connsiteY5" fmla="*/ 1607897 h 1621301"/>
              <a:gd name="connsiteX6" fmla="*/ 175 w 2088520"/>
              <a:gd name="connsiteY6" fmla="*/ 1422384 h 1621301"/>
              <a:gd name="connsiteX0" fmla="*/ 175 w 2075561"/>
              <a:gd name="connsiteY0" fmla="*/ 1422384 h 1621301"/>
              <a:gd name="connsiteX1" fmla="*/ 1181853 w 2075561"/>
              <a:gd name="connsiteY1" fmla="*/ 794 h 1621301"/>
              <a:gd name="connsiteX2" fmla="*/ 1893612 w 2075561"/>
              <a:gd name="connsiteY2" fmla="*/ 0 h 1621301"/>
              <a:gd name="connsiteX3" fmla="*/ 2061048 w 2075561"/>
              <a:gd name="connsiteY3" fmla="*/ 145520 h 1621301"/>
              <a:gd name="connsiteX4" fmla="*/ 964398 w 2075561"/>
              <a:gd name="connsiteY4" fmla="*/ 1533115 h 1621301"/>
              <a:gd name="connsiteX5" fmla="*/ 176550 w 2075561"/>
              <a:gd name="connsiteY5" fmla="*/ 1607897 h 1621301"/>
              <a:gd name="connsiteX6" fmla="*/ 175 w 2075561"/>
              <a:gd name="connsiteY6" fmla="*/ 1422384 h 1621301"/>
              <a:gd name="connsiteX0" fmla="*/ 175 w 2088524"/>
              <a:gd name="connsiteY0" fmla="*/ 1422384 h 1621301"/>
              <a:gd name="connsiteX1" fmla="*/ 1181853 w 2088524"/>
              <a:gd name="connsiteY1" fmla="*/ 794 h 1621301"/>
              <a:gd name="connsiteX2" fmla="*/ 1893612 w 2088524"/>
              <a:gd name="connsiteY2" fmla="*/ 0 h 1621301"/>
              <a:gd name="connsiteX3" fmla="*/ 2074205 w 2088524"/>
              <a:gd name="connsiteY3" fmla="*/ 214594 h 1621301"/>
              <a:gd name="connsiteX4" fmla="*/ 964398 w 2088524"/>
              <a:gd name="connsiteY4" fmla="*/ 1533115 h 1621301"/>
              <a:gd name="connsiteX5" fmla="*/ 176550 w 2088524"/>
              <a:gd name="connsiteY5" fmla="*/ 1607897 h 1621301"/>
              <a:gd name="connsiteX6" fmla="*/ 175 w 2088524"/>
              <a:gd name="connsiteY6" fmla="*/ 1422384 h 1621301"/>
              <a:gd name="connsiteX0" fmla="*/ 175 w 2088524"/>
              <a:gd name="connsiteY0" fmla="*/ 1422384 h 1621301"/>
              <a:gd name="connsiteX1" fmla="*/ 1181853 w 2088524"/>
              <a:gd name="connsiteY1" fmla="*/ 794 h 1621301"/>
              <a:gd name="connsiteX2" fmla="*/ 1893612 w 2088524"/>
              <a:gd name="connsiteY2" fmla="*/ 0 h 1621301"/>
              <a:gd name="connsiteX3" fmla="*/ 2074205 w 2088524"/>
              <a:gd name="connsiteY3" fmla="*/ 214594 h 1621301"/>
              <a:gd name="connsiteX4" fmla="*/ 964398 w 2088524"/>
              <a:gd name="connsiteY4" fmla="*/ 1533115 h 1621301"/>
              <a:gd name="connsiteX5" fmla="*/ 176550 w 2088524"/>
              <a:gd name="connsiteY5" fmla="*/ 1607897 h 1621301"/>
              <a:gd name="connsiteX6" fmla="*/ 175 w 2088524"/>
              <a:gd name="connsiteY6" fmla="*/ 1422384 h 1621301"/>
              <a:gd name="connsiteX0" fmla="*/ 175 w 2074539"/>
              <a:gd name="connsiteY0" fmla="*/ 1422384 h 1621301"/>
              <a:gd name="connsiteX1" fmla="*/ 1181853 w 2074539"/>
              <a:gd name="connsiteY1" fmla="*/ 794 h 1621301"/>
              <a:gd name="connsiteX2" fmla="*/ 1893612 w 2074539"/>
              <a:gd name="connsiteY2" fmla="*/ 0 h 1621301"/>
              <a:gd name="connsiteX3" fmla="*/ 2074205 w 2074539"/>
              <a:gd name="connsiteY3" fmla="*/ 214594 h 1621301"/>
              <a:gd name="connsiteX4" fmla="*/ 964398 w 2074539"/>
              <a:gd name="connsiteY4" fmla="*/ 1533115 h 1621301"/>
              <a:gd name="connsiteX5" fmla="*/ 176550 w 2074539"/>
              <a:gd name="connsiteY5" fmla="*/ 1607897 h 1621301"/>
              <a:gd name="connsiteX6" fmla="*/ 175 w 2074539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3822 h 1622739"/>
              <a:gd name="connsiteX1" fmla="*/ 1181853 w 2074205"/>
              <a:gd name="connsiteY1" fmla="*/ 2232 h 1622739"/>
              <a:gd name="connsiteX2" fmla="*/ 1893612 w 2074205"/>
              <a:gd name="connsiteY2" fmla="*/ 1438 h 1622739"/>
              <a:gd name="connsiteX3" fmla="*/ 2074205 w 2074205"/>
              <a:gd name="connsiteY3" fmla="*/ 216032 h 1622739"/>
              <a:gd name="connsiteX4" fmla="*/ 964398 w 2074205"/>
              <a:gd name="connsiteY4" fmla="*/ 1534553 h 1622739"/>
              <a:gd name="connsiteX5" fmla="*/ 176550 w 2074205"/>
              <a:gd name="connsiteY5" fmla="*/ 1609335 h 1622739"/>
              <a:gd name="connsiteX6" fmla="*/ 175 w 2074205"/>
              <a:gd name="connsiteY6" fmla="*/ 1423822 h 1622739"/>
              <a:gd name="connsiteX0" fmla="*/ 175 w 2074205"/>
              <a:gd name="connsiteY0" fmla="*/ 1424365 h 1623282"/>
              <a:gd name="connsiteX1" fmla="*/ 1181853 w 2074205"/>
              <a:gd name="connsiteY1" fmla="*/ 2775 h 1623282"/>
              <a:gd name="connsiteX2" fmla="*/ 1893612 w 2074205"/>
              <a:gd name="connsiteY2" fmla="*/ 1981 h 1623282"/>
              <a:gd name="connsiteX3" fmla="*/ 2074205 w 2074205"/>
              <a:gd name="connsiteY3" fmla="*/ 216575 h 1623282"/>
              <a:gd name="connsiteX4" fmla="*/ 964398 w 2074205"/>
              <a:gd name="connsiteY4" fmla="*/ 1535096 h 1623282"/>
              <a:gd name="connsiteX5" fmla="*/ 176550 w 2074205"/>
              <a:gd name="connsiteY5" fmla="*/ 1609878 h 1623282"/>
              <a:gd name="connsiteX6" fmla="*/ 175 w 2074205"/>
              <a:gd name="connsiteY6" fmla="*/ 1424365 h 1623282"/>
              <a:gd name="connsiteX0" fmla="*/ 175 w 2074205"/>
              <a:gd name="connsiteY0" fmla="*/ 1424365 h 1623282"/>
              <a:gd name="connsiteX1" fmla="*/ 1181853 w 2074205"/>
              <a:gd name="connsiteY1" fmla="*/ 2775 h 1623282"/>
              <a:gd name="connsiteX2" fmla="*/ 1893612 w 2074205"/>
              <a:gd name="connsiteY2" fmla="*/ 1981 h 1623282"/>
              <a:gd name="connsiteX3" fmla="*/ 2074205 w 2074205"/>
              <a:gd name="connsiteY3" fmla="*/ 216575 h 1623282"/>
              <a:gd name="connsiteX4" fmla="*/ 964398 w 2074205"/>
              <a:gd name="connsiteY4" fmla="*/ 1535096 h 1623282"/>
              <a:gd name="connsiteX5" fmla="*/ 176550 w 2074205"/>
              <a:gd name="connsiteY5" fmla="*/ 1609878 h 1623282"/>
              <a:gd name="connsiteX6" fmla="*/ 175 w 2074205"/>
              <a:gd name="connsiteY6" fmla="*/ 1424365 h 1623282"/>
              <a:gd name="connsiteX0" fmla="*/ 133 w 2074163"/>
              <a:gd name="connsiteY0" fmla="*/ 1424365 h 1623282"/>
              <a:gd name="connsiteX1" fmla="*/ 1181811 w 2074163"/>
              <a:gd name="connsiteY1" fmla="*/ 2775 h 1623282"/>
              <a:gd name="connsiteX2" fmla="*/ 1893570 w 2074163"/>
              <a:gd name="connsiteY2" fmla="*/ 1981 h 1623282"/>
              <a:gd name="connsiteX3" fmla="*/ 2074163 w 2074163"/>
              <a:gd name="connsiteY3" fmla="*/ 216575 h 1623282"/>
              <a:gd name="connsiteX4" fmla="*/ 964356 w 2074163"/>
              <a:gd name="connsiteY4" fmla="*/ 1535096 h 1623282"/>
              <a:gd name="connsiteX5" fmla="*/ 176508 w 2074163"/>
              <a:gd name="connsiteY5" fmla="*/ 1609878 h 1623282"/>
              <a:gd name="connsiteX6" fmla="*/ 133 w 2074163"/>
              <a:gd name="connsiteY6" fmla="*/ 1424365 h 1623282"/>
              <a:gd name="connsiteX0" fmla="*/ 133 w 2074163"/>
              <a:gd name="connsiteY0" fmla="*/ 1424365 h 1623282"/>
              <a:gd name="connsiteX1" fmla="*/ 1181811 w 2074163"/>
              <a:gd name="connsiteY1" fmla="*/ 2775 h 1623282"/>
              <a:gd name="connsiteX2" fmla="*/ 1893570 w 2074163"/>
              <a:gd name="connsiteY2" fmla="*/ 1981 h 1623282"/>
              <a:gd name="connsiteX3" fmla="*/ 2074163 w 2074163"/>
              <a:gd name="connsiteY3" fmla="*/ 216575 h 1623282"/>
              <a:gd name="connsiteX4" fmla="*/ 964356 w 2074163"/>
              <a:gd name="connsiteY4" fmla="*/ 1535096 h 1623282"/>
              <a:gd name="connsiteX5" fmla="*/ 176508 w 2074163"/>
              <a:gd name="connsiteY5" fmla="*/ 1609878 h 1623282"/>
              <a:gd name="connsiteX6" fmla="*/ 133 w 2074163"/>
              <a:gd name="connsiteY6" fmla="*/ 1424365 h 1623282"/>
              <a:gd name="connsiteX0" fmla="*/ 135 w 2074165"/>
              <a:gd name="connsiteY0" fmla="*/ 1424365 h 1623282"/>
              <a:gd name="connsiteX1" fmla="*/ 1181813 w 2074165"/>
              <a:gd name="connsiteY1" fmla="*/ 2775 h 1623282"/>
              <a:gd name="connsiteX2" fmla="*/ 1893572 w 2074165"/>
              <a:gd name="connsiteY2" fmla="*/ 1981 h 1623282"/>
              <a:gd name="connsiteX3" fmla="*/ 2074165 w 2074165"/>
              <a:gd name="connsiteY3" fmla="*/ 216575 h 1623282"/>
              <a:gd name="connsiteX4" fmla="*/ 964358 w 2074165"/>
              <a:gd name="connsiteY4" fmla="*/ 1535096 h 1623282"/>
              <a:gd name="connsiteX5" fmla="*/ 176510 w 2074165"/>
              <a:gd name="connsiteY5" fmla="*/ 1609878 h 1623282"/>
              <a:gd name="connsiteX6" fmla="*/ 135 w 2074165"/>
              <a:gd name="connsiteY6" fmla="*/ 1424365 h 1623282"/>
              <a:gd name="connsiteX0" fmla="*/ 140 w 2074170"/>
              <a:gd name="connsiteY0" fmla="*/ 1424365 h 1623282"/>
              <a:gd name="connsiteX1" fmla="*/ 1181818 w 2074170"/>
              <a:gd name="connsiteY1" fmla="*/ 2775 h 1623282"/>
              <a:gd name="connsiteX2" fmla="*/ 1893577 w 2074170"/>
              <a:gd name="connsiteY2" fmla="*/ 1981 h 1623282"/>
              <a:gd name="connsiteX3" fmla="*/ 2074170 w 2074170"/>
              <a:gd name="connsiteY3" fmla="*/ 216575 h 1623282"/>
              <a:gd name="connsiteX4" fmla="*/ 964363 w 2074170"/>
              <a:gd name="connsiteY4" fmla="*/ 1535096 h 1623282"/>
              <a:gd name="connsiteX5" fmla="*/ 176515 w 2074170"/>
              <a:gd name="connsiteY5" fmla="*/ 1609878 h 1623282"/>
              <a:gd name="connsiteX6" fmla="*/ 140 w 2074170"/>
              <a:gd name="connsiteY6" fmla="*/ 1424365 h 1623282"/>
              <a:gd name="connsiteX0" fmla="*/ 143 w 2074173"/>
              <a:gd name="connsiteY0" fmla="*/ 1424365 h 1623282"/>
              <a:gd name="connsiteX1" fmla="*/ 1181821 w 2074173"/>
              <a:gd name="connsiteY1" fmla="*/ 2775 h 1623282"/>
              <a:gd name="connsiteX2" fmla="*/ 1893580 w 2074173"/>
              <a:gd name="connsiteY2" fmla="*/ 1981 h 1623282"/>
              <a:gd name="connsiteX3" fmla="*/ 2074173 w 2074173"/>
              <a:gd name="connsiteY3" fmla="*/ 216575 h 1623282"/>
              <a:gd name="connsiteX4" fmla="*/ 964366 w 2074173"/>
              <a:gd name="connsiteY4" fmla="*/ 1535096 h 1623282"/>
              <a:gd name="connsiteX5" fmla="*/ 176518 w 2074173"/>
              <a:gd name="connsiteY5" fmla="*/ 1609878 h 1623282"/>
              <a:gd name="connsiteX6" fmla="*/ 143 w 2074173"/>
              <a:gd name="connsiteY6" fmla="*/ 1424365 h 1623282"/>
              <a:gd name="connsiteX0" fmla="*/ 143 w 2074173"/>
              <a:gd name="connsiteY0" fmla="*/ 1424365 h 1630465"/>
              <a:gd name="connsiteX1" fmla="*/ 1181821 w 2074173"/>
              <a:gd name="connsiteY1" fmla="*/ 2775 h 1630465"/>
              <a:gd name="connsiteX2" fmla="*/ 1893580 w 2074173"/>
              <a:gd name="connsiteY2" fmla="*/ 1981 h 1630465"/>
              <a:gd name="connsiteX3" fmla="*/ 2074173 w 2074173"/>
              <a:gd name="connsiteY3" fmla="*/ 216575 h 1630465"/>
              <a:gd name="connsiteX4" fmla="*/ 964366 w 2074173"/>
              <a:gd name="connsiteY4" fmla="*/ 1535096 h 1630465"/>
              <a:gd name="connsiteX5" fmla="*/ 176518 w 2074173"/>
              <a:gd name="connsiteY5" fmla="*/ 1609878 h 1630465"/>
              <a:gd name="connsiteX6" fmla="*/ 143 w 2074173"/>
              <a:gd name="connsiteY6" fmla="*/ 1424365 h 1630465"/>
              <a:gd name="connsiteX0" fmla="*/ 143 w 2074173"/>
              <a:gd name="connsiteY0" fmla="*/ 1424365 h 1676501"/>
              <a:gd name="connsiteX1" fmla="*/ 1181821 w 2074173"/>
              <a:gd name="connsiteY1" fmla="*/ 2775 h 1676501"/>
              <a:gd name="connsiteX2" fmla="*/ 1893580 w 2074173"/>
              <a:gd name="connsiteY2" fmla="*/ 1981 h 1676501"/>
              <a:gd name="connsiteX3" fmla="*/ 2074173 w 2074173"/>
              <a:gd name="connsiteY3" fmla="*/ 216575 h 1676501"/>
              <a:gd name="connsiteX4" fmla="*/ 915028 w 2074173"/>
              <a:gd name="connsiteY4" fmla="*/ 1607459 h 1676501"/>
              <a:gd name="connsiteX5" fmla="*/ 176518 w 2074173"/>
              <a:gd name="connsiteY5" fmla="*/ 1609878 h 1676501"/>
              <a:gd name="connsiteX6" fmla="*/ 143 w 2074173"/>
              <a:gd name="connsiteY6" fmla="*/ 1424365 h 1676501"/>
              <a:gd name="connsiteX0" fmla="*/ 143 w 2074173"/>
              <a:gd name="connsiteY0" fmla="*/ 1424365 h 1612418"/>
              <a:gd name="connsiteX1" fmla="*/ 1181821 w 2074173"/>
              <a:gd name="connsiteY1" fmla="*/ 2775 h 1612418"/>
              <a:gd name="connsiteX2" fmla="*/ 1893580 w 2074173"/>
              <a:gd name="connsiteY2" fmla="*/ 1981 h 1612418"/>
              <a:gd name="connsiteX3" fmla="*/ 2074173 w 2074173"/>
              <a:gd name="connsiteY3" fmla="*/ 216575 h 1612418"/>
              <a:gd name="connsiteX4" fmla="*/ 915028 w 2074173"/>
              <a:gd name="connsiteY4" fmla="*/ 1607459 h 1612418"/>
              <a:gd name="connsiteX5" fmla="*/ 176518 w 2074173"/>
              <a:gd name="connsiteY5" fmla="*/ 1609878 h 1612418"/>
              <a:gd name="connsiteX6" fmla="*/ 143 w 2074173"/>
              <a:gd name="connsiteY6" fmla="*/ 1424365 h 1612418"/>
              <a:gd name="connsiteX0" fmla="*/ 143 w 2074173"/>
              <a:gd name="connsiteY0" fmla="*/ 1424365 h 1609996"/>
              <a:gd name="connsiteX1" fmla="*/ 1181821 w 2074173"/>
              <a:gd name="connsiteY1" fmla="*/ 2775 h 1609996"/>
              <a:gd name="connsiteX2" fmla="*/ 1893580 w 2074173"/>
              <a:gd name="connsiteY2" fmla="*/ 1981 h 1609996"/>
              <a:gd name="connsiteX3" fmla="*/ 2074173 w 2074173"/>
              <a:gd name="connsiteY3" fmla="*/ 216575 h 1609996"/>
              <a:gd name="connsiteX4" fmla="*/ 915028 w 2074173"/>
              <a:gd name="connsiteY4" fmla="*/ 1607459 h 1609996"/>
              <a:gd name="connsiteX5" fmla="*/ 176518 w 2074173"/>
              <a:gd name="connsiteY5" fmla="*/ 1609878 h 1609996"/>
              <a:gd name="connsiteX6" fmla="*/ 143 w 2074173"/>
              <a:gd name="connsiteY6" fmla="*/ 1424365 h 1609996"/>
              <a:gd name="connsiteX0" fmla="*/ 168 w 2074198"/>
              <a:gd name="connsiteY0" fmla="*/ 1424365 h 1609878"/>
              <a:gd name="connsiteX1" fmla="*/ 1181846 w 2074198"/>
              <a:gd name="connsiteY1" fmla="*/ 2775 h 1609878"/>
              <a:gd name="connsiteX2" fmla="*/ 1893605 w 2074198"/>
              <a:gd name="connsiteY2" fmla="*/ 1981 h 1609878"/>
              <a:gd name="connsiteX3" fmla="*/ 2074198 w 2074198"/>
              <a:gd name="connsiteY3" fmla="*/ 216575 h 1609878"/>
              <a:gd name="connsiteX4" fmla="*/ 915053 w 2074198"/>
              <a:gd name="connsiteY4" fmla="*/ 1607459 h 1609878"/>
              <a:gd name="connsiteX5" fmla="*/ 176543 w 2074198"/>
              <a:gd name="connsiteY5" fmla="*/ 1609878 h 1609878"/>
              <a:gd name="connsiteX6" fmla="*/ 168 w 2074198"/>
              <a:gd name="connsiteY6" fmla="*/ 1424365 h 1609878"/>
              <a:gd name="connsiteX0" fmla="*/ 168 w 2074198"/>
              <a:gd name="connsiteY0" fmla="*/ 1424365 h 1609878"/>
              <a:gd name="connsiteX1" fmla="*/ 1181846 w 2074198"/>
              <a:gd name="connsiteY1" fmla="*/ 2775 h 1609878"/>
              <a:gd name="connsiteX2" fmla="*/ 1893605 w 2074198"/>
              <a:gd name="connsiteY2" fmla="*/ 1981 h 1609878"/>
              <a:gd name="connsiteX3" fmla="*/ 2074198 w 2074198"/>
              <a:gd name="connsiteY3" fmla="*/ 216575 h 1609878"/>
              <a:gd name="connsiteX4" fmla="*/ 915053 w 2074198"/>
              <a:gd name="connsiteY4" fmla="*/ 1607459 h 1609878"/>
              <a:gd name="connsiteX5" fmla="*/ 176543 w 2074198"/>
              <a:gd name="connsiteY5" fmla="*/ 1609878 h 1609878"/>
              <a:gd name="connsiteX6" fmla="*/ 168 w 2074198"/>
              <a:gd name="connsiteY6" fmla="*/ 1424365 h 1609878"/>
              <a:gd name="connsiteX0" fmla="*/ 168 w 2074198"/>
              <a:gd name="connsiteY0" fmla="*/ 1424365 h 1609878"/>
              <a:gd name="connsiteX1" fmla="*/ 1181846 w 2074198"/>
              <a:gd name="connsiteY1" fmla="*/ 2775 h 1609878"/>
              <a:gd name="connsiteX2" fmla="*/ 1893605 w 2074198"/>
              <a:gd name="connsiteY2" fmla="*/ 1981 h 1609878"/>
              <a:gd name="connsiteX3" fmla="*/ 2074198 w 2074198"/>
              <a:gd name="connsiteY3" fmla="*/ 216575 h 1609878"/>
              <a:gd name="connsiteX4" fmla="*/ 915053 w 2074198"/>
              <a:gd name="connsiteY4" fmla="*/ 1607459 h 1609878"/>
              <a:gd name="connsiteX5" fmla="*/ 176543 w 2074198"/>
              <a:gd name="connsiteY5" fmla="*/ 1609878 h 1609878"/>
              <a:gd name="connsiteX6" fmla="*/ 168 w 2074198"/>
              <a:gd name="connsiteY6" fmla="*/ 1424365 h 1609878"/>
              <a:gd name="connsiteX0" fmla="*/ 168 w 2074198"/>
              <a:gd name="connsiteY0" fmla="*/ 1424365 h 1609878"/>
              <a:gd name="connsiteX1" fmla="*/ 1181846 w 2074198"/>
              <a:gd name="connsiteY1" fmla="*/ 2775 h 1609878"/>
              <a:gd name="connsiteX2" fmla="*/ 1893605 w 2074198"/>
              <a:gd name="connsiteY2" fmla="*/ 1981 h 1609878"/>
              <a:gd name="connsiteX3" fmla="*/ 2074198 w 2074198"/>
              <a:gd name="connsiteY3" fmla="*/ 216575 h 1609878"/>
              <a:gd name="connsiteX4" fmla="*/ 915053 w 2074198"/>
              <a:gd name="connsiteY4" fmla="*/ 1607459 h 1609878"/>
              <a:gd name="connsiteX5" fmla="*/ 176543 w 2074198"/>
              <a:gd name="connsiteY5" fmla="*/ 1609878 h 1609878"/>
              <a:gd name="connsiteX6" fmla="*/ 168 w 2074198"/>
              <a:gd name="connsiteY6" fmla="*/ 1424365 h 1609878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4198" h="1611075">
                <a:moveTo>
                  <a:pt x="168" y="1425562"/>
                </a:moveTo>
                <a:cubicBezTo>
                  <a:pt x="-13747" y="2036916"/>
                  <a:pt x="948780" y="3379"/>
                  <a:pt x="1181846" y="3972"/>
                </a:cubicBezTo>
                <a:lnTo>
                  <a:pt x="1893605" y="3178"/>
                </a:lnTo>
                <a:cubicBezTo>
                  <a:pt x="1974634" y="8924"/>
                  <a:pt x="2072119" y="-57691"/>
                  <a:pt x="2074198" y="217772"/>
                </a:cubicBezTo>
                <a:cubicBezTo>
                  <a:pt x="2066085" y="-563017"/>
                  <a:pt x="1202760" y="1596748"/>
                  <a:pt x="915053" y="1608656"/>
                </a:cubicBezTo>
                <a:lnTo>
                  <a:pt x="176543" y="1611075"/>
                </a:lnTo>
                <a:cubicBezTo>
                  <a:pt x="87416" y="1598403"/>
                  <a:pt x="-4473" y="1617577"/>
                  <a:pt x="168" y="1425562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50418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3" name="Parallelogram 31">
            <a:extLst>
              <a:ext uri="{FF2B5EF4-FFF2-40B4-BE49-F238E27FC236}">
                <a16:creationId xmlns:a16="http://schemas.microsoft.com/office/drawing/2014/main" id="{F554CC1D-711C-4442-96EA-F38F2A2CE881}"/>
              </a:ext>
            </a:extLst>
          </p:cNvPr>
          <p:cNvSpPr/>
          <p:nvPr/>
        </p:nvSpPr>
        <p:spPr>
          <a:xfrm rot="5400000">
            <a:off x="9031369" y="2059506"/>
            <a:ext cx="1462530" cy="2307306"/>
          </a:xfrm>
          <a:custGeom>
            <a:avLst/>
            <a:gdLst>
              <a:gd name="connsiteX0" fmla="*/ 0 w 2160038"/>
              <a:gd name="connsiteY0" fmla="*/ 1598104 h 1598104"/>
              <a:gd name="connsiteX1" fmla="*/ 1205194 w 2160038"/>
              <a:gd name="connsiteY1" fmla="*/ 0 h 1598104"/>
              <a:gd name="connsiteX2" fmla="*/ 2160038 w 2160038"/>
              <a:gd name="connsiteY2" fmla="*/ 0 h 1598104"/>
              <a:gd name="connsiteX3" fmla="*/ 954844 w 2160038"/>
              <a:gd name="connsiteY3" fmla="*/ 1598104 h 1598104"/>
              <a:gd name="connsiteX4" fmla="*/ 0 w 2160038"/>
              <a:gd name="connsiteY4" fmla="*/ 1598104 h 1598104"/>
              <a:gd name="connsiteX0" fmla="*/ 0 w 2160038"/>
              <a:gd name="connsiteY0" fmla="*/ 1598104 h 1598104"/>
              <a:gd name="connsiteX1" fmla="*/ 1205194 w 2160038"/>
              <a:gd name="connsiteY1" fmla="*/ 0 h 1598104"/>
              <a:gd name="connsiteX2" fmla="*/ 2160038 w 2160038"/>
              <a:gd name="connsiteY2" fmla="*/ 0 h 1598104"/>
              <a:gd name="connsiteX3" fmla="*/ 954844 w 2160038"/>
              <a:gd name="connsiteY3" fmla="*/ 1598104 h 1598104"/>
              <a:gd name="connsiteX4" fmla="*/ 196602 w 2160038"/>
              <a:gd name="connsiteY4" fmla="*/ 1593944 h 1598104"/>
              <a:gd name="connsiteX5" fmla="*/ 0 w 2160038"/>
              <a:gd name="connsiteY5" fmla="*/ 1598104 h 1598104"/>
              <a:gd name="connsiteX0" fmla="*/ 0 w 2086559"/>
              <a:gd name="connsiteY0" fmla="*/ 1489247 h 1598104"/>
              <a:gd name="connsiteX1" fmla="*/ 1131715 w 2086559"/>
              <a:gd name="connsiteY1" fmla="*/ 0 h 1598104"/>
              <a:gd name="connsiteX2" fmla="*/ 2086559 w 2086559"/>
              <a:gd name="connsiteY2" fmla="*/ 0 h 1598104"/>
              <a:gd name="connsiteX3" fmla="*/ 881365 w 2086559"/>
              <a:gd name="connsiteY3" fmla="*/ 1598104 h 1598104"/>
              <a:gd name="connsiteX4" fmla="*/ 123123 w 2086559"/>
              <a:gd name="connsiteY4" fmla="*/ 1593944 h 1598104"/>
              <a:gd name="connsiteX5" fmla="*/ 0 w 2086559"/>
              <a:gd name="connsiteY5" fmla="*/ 1489247 h 1598104"/>
              <a:gd name="connsiteX0" fmla="*/ 0 w 2086559"/>
              <a:gd name="connsiteY0" fmla="*/ 1489247 h 1598104"/>
              <a:gd name="connsiteX1" fmla="*/ 1131715 w 2086559"/>
              <a:gd name="connsiteY1" fmla="*/ 0 h 1598104"/>
              <a:gd name="connsiteX2" fmla="*/ 2086559 w 2086559"/>
              <a:gd name="connsiteY2" fmla="*/ 0 h 1598104"/>
              <a:gd name="connsiteX3" fmla="*/ 881365 w 2086559"/>
              <a:gd name="connsiteY3" fmla="*/ 1598104 h 1598104"/>
              <a:gd name="connsiteX4" fmla="*/ 123123 w 2086559"/>
              <a:gd name="connsiteY4" fmla="*/ 1593944 h 1598104"/>
              <a:gd name="connsiteX5" fmla="*/ 0 w 2086559"/>
              <a:gd name="connsiteY5" fmla="*/ 1489247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89280"/>
              <a:gd name="connsiteY0" fmla="*/ 1478366 h 1598104"/>
              <a:gd name="connsiteX1" fmla="*/ 1134436 w 2089280"/>
              <a:gd name="connsiteY1" fmla="*/ 0 h 1598104"/>
              <a:gd name="connsiteX2" fmla="*/ 2089280 w 2089280"/>
              <a:gd name="connsiteY2" fmla="*/ 0 h 1598104"/>
              <a:gd name="connsiteX3" fmla="*/ 884086 w 2089280"/>
              <a:gd name="connsiteY3" fmla="*/ 1598104 h 1598104"/>
              <a:gd name="connsiteX4" fmla="*/ 125844 w 2089280"/>
              <a:gd name="connsiteY4" fmla="*/ 1593944 h 1598104"/>
              <a:gd name="connsiteX5" fmla="*/ 0 w 2089280"/>
              <a:gd name="connsiteY5" fmla="*/ 1478366 h 1598104"/>
              <a:gd name="connsiteX0" fmla="*/ 0 w 2089280"/>
              <a:gd name="connsiteY0" fmla="*/ 1470201 h 1598104"/>
              <a:gd name="connsiteX1" fmla="*/ 1134436 w 2089280"/>
              <a:gd name="connsiteY1" fmla="*/ 0 h 1598104"/>
              <a:gd name="connsiteX2" fmla="*/ 2089280 w 2089280"/>
              <a:gd name="connsiteY2" fmla="*/ 0 h 1598104"/>
              <a:gd name="connsiteX3" fmla="*/ 884086 w 2089280"/>
              <a:gd name="connsiteY3" fmla="*/ 1598104 h 1598104"/>
              <a:gd name="connsiteX4" fmla="*/ 125844 w 2089280"/>
              <a:gd name="connsiteY4" fmla="*/ 1593944 h 1598104"/>
              <a:gd name="connsiteX5" fmla="*/ 0 w 2089280"/>
              <a:gd name="connsiteY5" fmla="*/ 1470201 h 1598104"/>
              <a:gd name="connsiteX0" fmla="*/ 0 w 2116495"/>
              <a:gd name="connsiteY0" fmla="*/ 1413051 h 1598104"/>
              <a:gd name="connsiteX1" fmla="*/ 1161651 w 2116495"/>
              <a:gd name="connsiteY1" fmla="*/ 0 h 1598104"/>
              <a:gd name="connsiteX2" fmla="*/ 2116495 w 2116495"/>
              <a:gd name="connsiteY2" fmla="*/ 0 h 1598104"/>
              <a:gd name="connsiteX3" fmla="*/ 911301 w 2116495"/>
              <a:gd name="connsiteY3" fmla="*/ 1598104 h 1598104"/>
              <a:gd name="connsiteX4" fmla="*/ 153059 w 2116495"/>
              <a:gd name="connsiteY4" fmla="*/ 1593944 h 1598104"/>
              <a:gd name="connsiteX5" fmla="*/ 0 w 2116495"/>
              <a:gd name="connsiteY5" fmla="*/ 1413051 h 1598104"/>
              <a:gd name="connsiteX0" fmla="*/ 0 w 2116495"/>
              <a:gd name="connsiteY0" fmla="*/ 1413051 h 1598104"/>
              <a:gd name="connsiteX1" fmla="*/ 1161651 w 2116495"/>
              <a:gd name="connsiteY1" fmla="*/ 0 h 1598104"/>
              <a:gd name="connsiteX2" fmla="*/ 2116495 w 2116495"/>
              <a:gd name="connsiteY2" fmla="*/ 0 h 1598104"/>
              <a:gd name="connsiteX3" fmla="*/ 911301 w 2116495"/>
              <a:gd name="connsiteY3" fmla="*/ 1598104 h 1598104"/>
              <a:gd name="connsiteX4" fmla="*/ 153059 w 2116495"/>
              <a:gd name="connsiteY4" fmla="*/ 1593944 h 1598104"/>
              <a:gd name="connsiteX5" fmla="*/ 0 w 2116495"/>
              <a:gd name="connsiteY5" fmla="*/ 1413051 h 1598104"/>
              <a:gd name="connsiteX0" fmla="*/ 0 w 2116495"/>
              <a:gd name="connsiteY0" fmla="*/ 1413051 h 1598104"/>
              <a:gd name="connsiteX1" fmla="*/ 1161651 w 2116495"/>
              <a:gd name="connsiteY1" fmla="*/ 0 h 1598104"/>
              <a:gd name="connsiteX2" fmla="*/ 2116495 w 2116495"/>
              <a:gd name="connsiteY2" fmla="*/ 0 h 1598104"/>
              <a:gd name="connsiteX3" fmla="*/ 911301 w 2116495"/>
              <a:gd name="connsiteY3" fmla="*/ 1598104 h 1598104"/>
              <a:gd name="connsiteX4" fmla="*/ 153059 w 2116495"/>
              <a:gd name="connsiteY4" fmla="*/ 1593944 h 1598104"/>
              <a:gd name="connsiteX5" fmla="*/ 0 w 2116495"/>
              <a:gd name="connsiteY5" fmla="*/ 1413051 h 1598104"/>
              <a:gd name="connsiteX0" fmla="*/ 0 w 2127381"/>
              <a:gd name="connsiteY0" fmla="*/ 1323246 h 1598104"/>
              <a:gd name="connsiteX1" fmla="*/ 1172537 w 2127381"/>
              <a:gd name="connsiteY1" fmla="*/ 0 h 1598104"/>
              <a:gd name="connsiteX2" fmla="*/ 2127381 w 2127381"/>
              <a:gd name="connsiteY2" fmla="*/ 0 h 1598104"/>
              <a:gd name="connsiteX3" fmla="*/ 922187 w 2127381"/>
              <a:gd name="connsiteY3" fmla="*/ 1598104 h 1598104"/>
              <a:gd name="connsiteX4" fmla="*/ 163945 w 2127381"/>
              <a:gd name="connsiteY4" fmla="*/ 1593944 h 1598104"/>
              <a:gd name="connsiteX5" fmla="*/ 0 w 2127381"/>
              <a:gd name="connsiteY5" fmla="*/ 1323246 h 1598104"/>
              <a:gd name="connsiteX0" fmla="*/ 993 w 2128374"/>
              <a:gd name="connsiteY0" fmla="*/ 1323246 h 1598104"/>
              <a:gd name="connsiteX1" fmla="*/ 1173530 w 2128374"/>
              <a:gd name="connsiteY1" fmla="*/ 0 h 1598104"/>
              <a:gd name="connsiteX2" fmla="*/ 2128374 w 2128374"/>
              <a:gd name="connsiteY2" fmla="*/ 0 h 1598104"/>
              <a:gd name="connsiteX3" fmla="*/ 923180 w 2128374"/>
              <a:gd name="connsiteY3" fmla="*/ 1598104 h 1598104"/>
              <a:gd name="connsiteX4" fmla="*/ 164938 w 2128374"/>
              <a:gd name="connsiteY4" fmla="*/ 1593944 h 1598104"/>
              <a:gd name="connsiteX5" fmla="*/ 993 w 2128374"/>
              <a:gd name="connsiteY5" fmla="*/ 1323246 h 1598104"/>
              <a:gd name="connsiteX0" fmla="*/ 993 w 2128374"/>
              <a:gd name="connsiteY0" fmla="*/ 1323246 h 1598104"/>
              <a:gd name="connsiteX1" fmla="*/ 1173530 w 2128374"/>
              <a:gd name="connsiteY1" fmla="*/ 0 h 1598104"/>
              <a:gd name="connsiteX2" fmla="*/ 2128374 w 2128374"/>
              <a:gd name="connsiteY2" fmla="*/ 0 h 1598104"/>
              <a:gd name="connsiteX3" fmla="*/ 923180 w 2128374"/>
              <a:gd name="connsiteY3" fmla="*/ 1598104 h 1598104"/>
              <a:gd name="connsiteX4" fmla="*/ 164938 w 2128374"/>
              <a:gd name="connsiteY4" fmla="*/ 1593944 h 1598104"/>
              <a:gd name="connsiteX5" fmla="*/ 993 w 2128374"/>
              <a:gd name="connsiteY5" fmla="*/ 1323246 h 1598104"/>
              <a:gd name="connsiteX0" fmla="*/ 0 w 2127381"/>
              <a:gd name="connsiteY0" fmla="*/ 1323246 h 1598104"/>
              <a:gd name="connsiteX1" fmla="*/ 1172537 w 2127381"/>
              <a:gd name="connsiteY1" fmla="*/ 0 h 1598104"/>
              <a:gd name="connsiteX2" fmla="*/ 2127381 w 2127381"/>
              <a:gd name="connsiteY2" fmla="*/ 0 h 1598104"/>
              <a:gd name="connsiteX3" fmla="*/ 922187 w 2127381"/>
              <a:gd name="connsiteY3" fmla="*/ 1598104 h 1598104"/>
              <a:gd name="connsiteX4" fmla="*/ 163945 w 2127381"/>
              <a:gd name="connsiteY4" fmla="*/ 1593944 h 1598104"/>
              <a:gd name="connsiteX5" fmla="*/ 0 w 2127381"/>
              <a:gd name="connsiteY5" fmla="*/ 1323246 h 1598104"/>
              <a:gd name="connsiteX0" fmla="*/ 0 w 2127381"/>
              <a:gd name="connsiteY0" fmla="*/ 1323246 h 1598104"/>
              <a:gd name="connsiteX1" fmla="*/ 1172537 w 2127381"/>
              <a:gd name="connsiteY1" fmla="*/ 0 h 1598104"/>
              <a:gd name="connsiteX2" fmla="*/ 2127381 w 2127381"/>
              <a:gd name="connsiteY2" fmla="*/ 0 h 1598104"/>
              <a:gd name="connsiteX3" fmla="*/ 922187 w 2127381"/>
              <a:gd name="connsiteY3" fmla="*/ 1598104 h 1598104"/>
              <a:gd name="connsiteX4" fmla="*/ 163945 w 2127381"/>
              <a:gd name="connsiteY4" fmla="*/ 1593944 h 1598104"/>
              <a:gd name="connsiteX5" fmla="*/ 0 w 2127381"/>
              <a:gd name="connsiteY5" fmla="*/ 1323246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13774"/>
              <a:gd name="connsiteY0" fmla="*/ 1502861 h 1718854"/>
              <a:gd name="connsiteX1" fmla="*/ 1158930 w 2113774"/>
              <a:gd name="connsiteY1" fmla="*/ 0 h 1718854"/>
              <a:gd name="connsiteX2" fmla="*/ 2113774 w 2113774"/>
              <a:gd name="connsiteY2" fmla="*/ 0 h 1718854"/>
              <a:gd name="connsiteX3" fmla="*/ 908580 w 2113774"/>
              <a:gd name="connsiteY3" fmla="*/ 1598104 h 1718854"/>
              <a:gd name="connsiteX4" fmla="*/ 150338 w 2113774"/>
              <a:gd name="connsiteY4" fmla="*/ 1593944 h 1718854"/>
              <a:gd name="connsiteX5" fmla="*/ 0 w 2113774"/>
              <a:gd name="connsiteY5" fmla="*/ 1502861 h 1718854"/>
              <a:gd name="connsiteX0" fmla="*/ 0 w 2113774"/>
              <a:gd name="connsiteY0" fmla="*/ 1502861 h 1718854"/>
              <a:gd name="connsiteX1" fmla="*/ 1158930 w 2113774"/>
              <a:gd name="connsiteY1" fmla="*/ 0 h 1718854"/>
              <a:gd name="connsiteX2" fmla="*/ 2113774 w 2113774"/>
              <a:gd name="connsiteY2" fmla="*/ 0 h 1718854"/>
              <a:gd name="connsiteX3" fmla="*/ 908580 w 2113774"/>
              <a:gd name="connsiteY3" fmla="*/ 1598104 h 1718854"/>
              <a:gd name="connsiteX4" fmla="*/ 150338 w 2113774"/>
              <a:gd name="connsiteY4" fmla="*/ 1593944 h 1718854"/>
              <a:gd name="connsiteX5" fmla="*/ 0 w 2113774"/>
              <a:gd name="connsiteY5" fmla="*/ 1502861 h 1718854"/>
              <a:gd name="connsiteX0" fmla="*/ 0 w 2113774"/>
              <a:gd name="connsiteY0" fmla="*/ 1502861 h 1598104"/>
              <a:gd name="connsiteX1" fmla="*/ 1158930 w 2113774"/>
              <a:gd name="connsiteY1" fmla="*/ 0 h 1598104"/>
              <a:gd name="connsiteX2" fmla="*/ 2113774 w 2113774"/>
              <a:gd name="connsiteY2" fmla="*/ 0 h 1598104"/>
              <a:gd name="connsiteX3" fmla="*/ 908580 w 2113774"/>
              <a:gd name="connsiteY3" fmla="*/ 1598104 h 1598104"/>
              <a:gd name="connsiteX4" fmla="*/ 150338 w 2113774"/>
              <a:gd name="connsiteY4" fmla="*/ 1593944 h 1598104"/>
              <a:gd name="connsiteX5" fmla="*/ 0 w 2113774"/>
              <a:gd name="connsiteY5" fmla="*/ 1502861 h 1598104"/>
              <a:gd name="connsiteX0" fmla="*/ 0 w 2113774"/>
              <a:gd name="connsiteY0" fmla="*/ 1502861 h 1598104"/>
              <a:gd name="connsiteX1" fmla="*/ 1158930 w 2113774"/>
              <a:gd name="connsiteY1" fmla="*/ 0 h 1598104"/>
              <a:gd name="connsiteX2" fmla="*/ 2113774 w 2113774"/>
              <a:gd name="connsiteY2" fmla="*/ 0 h 1598104"/>
              <a:gd name="connsiteX3" fmla="*/ 908580 w 2113774"/>
              <a:gd name="connsiteY3" fmla="*/ 1598104 h 1598104"/>
              <a:gd name="connsiteX4" fmla="*/ 150338 w 2113774"/>
              <a:gd name="connsiteY4" fmla="*/ 1593944 h 1598104"/>
              <a:gd name="connsiteX5" fmla="*/ 0 w 2113774"/>
              <a:gd name="connsiteY5" fmla="*/ 1502861 h 1598104"/>
              <a:gd name="connsiteX0" fmla="*/ 1 w 2113775"/>
              <a:gd name="connsiteY0" fmla="*/ 1502861 h 1598104"/>
              <a:gd name="connsiteX1" fmla="*/ 1158931 w 2113775"/>
              <a:gd name="connsiteY1" fmla="*/ 0 h 1598104"/>
              <a:gd name="connsiteX2" fmla="*/ 2113775 w 2113775"/>
              <a:gd name="connsiteY2" fmla="*/ 0 h 1598104"/>
              <a:gd name="connsiteX3" fmla="*/ 908581 w 2113775"/>
              <a:gd name="connsiteY3" fmla="*/ 1598104 h 1598104"/>
              <a:gd name="connsiteX4" fmla="*/ 150339 w 2113775"/>
              <a:gd name="connsiteY4" fmla="*/ 1593944 h 1598104"/>
              <a:gd name="connsiteX5" fmla="*/ 1 w 2113775"/>
              <a:gd name="connsiteY5" fmla="*/ 1502861 h 1598104"/>
              <a:gd name="connsiteX0" fmla="*/ 1 w 2113775"/>
              <a:gd name="connsiteY0" fmla="*/ 1502861 h 1598104"/>
              <a:gd name="connsiteX1" fmla="*/ 1158931 w 2113775"/>
              <a:gd name="connsiteY1" fmla="*/ 0 h 1598104"/>
              <a:gd name="connsiteX2" fmla="*/ 2113775 w 2113775"/>
              <a:gd name="connsiteY2" fmla="*/ 0 h 1598104"/>
              <a:gd name="connsiteX3" fmla="*/ 908581 w 2113775"/>
              <a:gd name="connsiteY3" fmla="*/ 1598104 h 1598104"/>
              <a:gd name="connsiteX4" fmla="*/ 150339 w 2113775"/>
              <a:gd name="connsiteY4" fmla="*/ 1593944 h 1598104"/>
              <a:gd name="connsiteX5" fmla="*/ 1 w 2113775"/>
              <a:gd name="connsiteY5" fmla="*/ 1502861 h 1598104"/>
              <a:gd name="connsiteX0" fmla="*/ 1 w 2113775"/>
              <a:gd name="connsiteY0" fmla="*/ 1502861 h 1598104"/>
              <a:gd name="connsiteX1" fmla="*/ 1158931 w 2113775"/>
              <a:gd name="connsiteY1" fmla="*/ 0 h 1598104"/>
              <a:gd name="connsiteX2" fmla="*/ 2113775 w 2113775"/>
              <a:gd name="connsiteY2" fmla="*/ 0 h 1598104"/>
              <a:gd name="connsiteX3" fmla="*/ 908581 w 2113775"/>
              <a:gd name="connsiteY3" fmla="*/ 1598104 h 1598104"/>
              <a:gd name="connsiteX4" fmla="*/ 150339 w 2113775"/>
              <a:gd name="connsiteY4" fmla="*/ 1593944 h 1598104"/>
              <a:gd name="connsiteX5" fmla="*/ 1 w 2113775"/>
              <a:gd name="connsiteY5" fmla="*/ 1502861 h 1598104"/>
              <a:gd name="connsiteX0" fmla="*/ 1 w 2113775"/>
              <a:gd name="connsiteY0" fmla="*/ 1502861 h 1598104"/>
              <a:gd name="connsiteX1" fmla="*/ 1158931 w 2113775"/>
              <a:gd name="connsiteY1" fmla="*/ 0 h 1598104"/>
              <a:gd name="connsiteX2" fmla="*/ 2113775 w 2113775"/>
              <a:gd name="connsiteY2" fmla="*/ 0 h 1598104"/>
              <a:gd name="connsiteX3" fmla="*/ 908581 w 2113775"/>
              <a:gd name="connsiteY3" fmla="*/ 1598104 h 1598104"/>
              <a:gd name="connsiteX4" fmla="*/ 150339 w 2113775"/>
              <a:gd name="connsiteY4" fmla="*/ 1593944 h 1598104"/>
              <a:gd name="connsiteX5" fmla="*/ 1 w 2113775"/>
              <a:gd name="connsiteY5" fmla="*/ 1502861 h 1598104"/>
              <a:gd name="connsiteX0" fmla="*/ 1 w 2129230"/>
              <a:gd name="connsiteY0" fmla="*/ 1459075 h 1598104"/>
              <a:gd name="connsiteX1" fmla="*/ 1174386 w 2129230"/>
              <a:gd name="connsiteY1" fmla="*/ 0 h 1598104"/>
              <a:gd name="connsiteX2" fmla="*/ 2129230 w 2129230"/>
              <a:gd name="connsiteY2" fmla="*/ 0 h 1598104"/>
              <a:gd name="connsiteX3" fmla="*/ 924036 w 2129230"/>
              <a:gd name="connsiteY3" fmla="*/ 1598104 h 1598104"/>
              <a:gd name="connsiteX4" fmla="*/ 165794 w 2129230"/>
              <a:gd name="connsiteY4" fmla="*/ 1593944 h 1598104"/>
              <a:gd name="connsiteX5" fmla="*/ 1 w 2129230"/>
              <a:gd name="connsiteY5" fmla="*/ 1459075 h 1598104"/>
              <a:gd name="connsiteX0" fmla="*/ 2 w 2124080"/>
              <a:gd name="connsiteY0" fmla="*/ 1448772 h 1598104"/>
              <a:gd name="connsiteX1" fmla="*/ 1169236 w 2124080"/>
              <a:gd name="connsiteY1" fmla="*/ 0 h 1598104"/>
              <a:gd name="connsiteX2" fmla="*/ 2124080 w 2124080"/>
              <a:gd name="connsiteY2" fmla="*/ 0 h 1598104"/>
              <a:gd name="connsiteX3" fmla="*/ 918886 w 2124080"/>
              <a:gd name="connsiteY3" fmla="*/ 1598104 h 1598104"/>
              <a:gd name="connsiteX4" fmla="*/ 160644 w 2124080"/>
              <a:gd name="connsiteY4" fmla="*/ 1593944 h 1598104"/>
              <a:gd name="connsiteX5" fmla="*/ 2 w 2124080"/>
              <a:gd name="connsiteY5" fmla="*/ 1448772 h 1598104"/>
              <a:gd name="connsiteX0" fmla="*/ 2 w 2124080"/>
              <a:gd name="connsiteY0" fmla="*/ 1448772 h 1598104"/>
              <a:gd name="connsiteX1" fmla="*/ 1169236 w 2124080"/>
              <a:gd name="connsiteY1" fmla="*/ 0 h 1598104"/>
              <a:gd name="connsiteX2" fmla="*/ 2124080 w 2124080"/>
              <a:gd name="connsiteY2" fmla="*/ 0 h 1598104"/>
              <a:gd name="connsiteX3" fmla="*/ 918886 w 2124080"/>
              <a:gd name="connsiteY3" fmla="*/ 1598104 h 1598104"/>
              <a:gd name="connsiteX4" fmla="*/ 160644 w 2124080"/>
              <a:gd name="connsiteY4" fmla="*/ 1593944 h 1598104"/>
              <a:gd name="connsiteX5" fmla="*/ 2 w 2124080"/>
              <a:gd name="connsiteY5" fmla="*/ 1448772 h 1598104"/>
              <a:gd name="connsiteX0" fmla="*/ 0 w 2124078"/>
              <a:gd name="connsiteY0" fmla="*/ 1448772 h 1598104"/>
              <a:gd name="connsiteX1" fmla="*/ 1169234 w 2124078"/>
              <a:gd name="connsiteY1" fmla="*/ 0 h 1598104"/>
              <a:gd name="connsiteX2" fmla="*/ 2124078 w 2124078"/>
              <a:gd name="connsiteY2" fmla="*/ 0 h 1598104"/>
              <a:gd name="connsiteX3" fmla="*/ 918884 w 2124078"/>
              <a:gd name="connsiteY3" fmla="*/ 1598104 h 1598104"/>
              <a:gd name="connsiteX4" fmla="*/ 160642 w 2124078"/>
              <a:gd name="connsiteY4" fmla="*/ 1593944 h 1598104"/>
              <a:gd name="connsiteX5" fmla="*/ 0 w 2124078"/>
              <a:gd name="connsiteY5" fmla="*/ 1448772 h 1598104"/>
              <a:gd name="connsiteX0" fmla="*/ 0 w 2124078"/>
              <a:gd name="connsiteY0" fmla="*/ 1448772 h 1598104"/>
              <a:gd name="connsiteX1" fmla="*/ 1169234 w 2124078"/>
              <a:gd name="connsiteY1" fmla="*/ 0 h 1598104"/>
              <a:gd name="connsiteX2" fmla="*/ 2124078 w 2124078"/>
              <a:gd name="connsiteY2" fmla="*/ 0 h 1598104"/>
              <a:gd name="connsiteX3" fmla="*/ 918884 w 2124078"/>
              <a:gd name="connsiteY3" fmla="*/ 1598104 h 1598104"/>
              <a:gd name="connsiteX4" fmla="*/ 160642 w 2124078"/>
              <a:gd name="connsiteY4" fmla="*/ 1593944 h 1598104"/>
              <a:gd name="connsiteX5" fmla="*/ 0 w 2124078"/>
              <a:gd name="connsiteY5" fmla="*/ 1448772 h 1598104"/>
              <a:gd name="connsiteX0" fmla="*/ 31 w 2124109"/>
              <a:gd name="connsiteY0" fmla="*/ 1448772 h 1598104"/>
              <a:gd name="connsiteX1" fmla="*/ 1169265 w 2124109"/>
              <a:gd name="connsiteY1" fmla="*/ 0 h 1598104"/>
              <a:gd name="connsiteX2" fmla="*/ 2124109 w 2124109"/>
              <a:gd name="connsiteY2" fmla="*/ 0 h 1598104"/>
              <a:gd name="connsiteX3" fmla="*/ 918915 w 2124109"/>
              <a:gd name="connsiteY3" fmla="*/ 1598104 h 1598104"/>
              <a:gd name="connsiteX4" fmla="*/ 160673 w 2124109"/>
              <a:gd name="connsiteY4" fmla="*/ 1593944 h 1598104"/>
              <a:gd name="connsiteX5" fmla="*/ 31 w 2124109"/>
              <a:gd name="connsiteY5" fmla="*/ 1448772 h 1598104"/>
              <a:gd name="connsiteX0" fmla="*/ 31 w 2124109"/>
              <a:gd name="connsiteY0" fmla="*/ 1448772 h 1598104"/>
              <a:gd name="connsiteX1" fmla="*/ 1169265 w 2124109"/>
              <a:gd name="connsiteY1" fmla="*/ 0 h 1598104"/>
              <a:gd name="connsiteX2" fmla="*/ 2124109 w 2124109"/>
              <a:gd name="connsiteY2" fmla="*/ 0 h 1598104"/>
              <a:gd name="connsiteX3" fmla="*/ 918915 w 2124109"/>
              <a:gd name="connsiteY3" fmla="*/ 1598104 h 1598104"/>
              <a:gd name="connsiteX4" fmla="*/ 160673 w 2124109"/>
              <a:gd name="connsiteY4" fmla="*/ 1593944 h 1598104"/>
              <a:gd name="connsiteX5" fmla="*/ 31 w 2124109"/>
              <a:gd name="connsiteY5" fmla="*/ 1448772 h 1598104"/>
              <a:gd name="connsiteX0" fmla="*/ 177 w 2124255"/>
              <a:gd name="connsiteY0" fmla="*/ 1448772 h 1598104"/>
              <a:gd name="connsiteX1" fmla="*/ 1169411 w 2124255"/>
              <a:gd name="connsiteY1" fmla="*/ 0 h 1598104"/>
              <a:gd name="connsiteX2" fmla="*/ 2124255 w 2124255"/>
              <a:gd name="connsiteY2" fmla="*/ 0 h 1598104"/>
              <a:gd name="connsiteX3" fmla="*/ 919061 w 2124255"/>
              <a:gd name="connsiteY3" fmla="*/ 1598104 h 1598104"/>
              <a:gd name="connsiteX4" fmla="*/ 160819 w 2124255"/>
              <a:gd name="connsiteY4" fmla="*/ 1593944 h 1598104"/>
              <a:gd name="connsiteX5" fmla="*/ 177 w 2124255"/>
              <a:gd name="connsiteY5" fmla="*/ 1448772 h 1598104"/>
              <a:gd name="connsiteX0" fmla="*/ 177 w 2124255"/>
              <a:gd name="connsiteY0" fmla="*/ 1448772 h 1598104"/>
              <a:gd name="connsiteX1" fmla="*/ 1169411 w 2124255"/>
              <a:gd name="connsiteY1" fmla="*/ 0 h 1598104"/>
              <a:gd name="connsiteX2" fmla="*/ 2124255 w 2124255"/>
              <a:gd name="connsiteY2" fmla="*/ 0 h 1598104"/>
              <a:gd name="connsiteX3" fmla="*/ 919061 w 2124255"/>
              <a:gd name="connsiteY3" fmla="*/ 1598104 h 1598104"/>
              <a:gd name="connsiteX4" fmla="*/ 160819 w 2124255"/>
              <a:gd name="connsiteY4" fmla="*/ 1593944 h 1598104"/>
              <a:gd name="connsiteX5" fmla="*/ 177 w 2124255"/>
              <a:gd name="connsiteY5" fmla="*/ 1448772 h 1598104"/>
              <a:gd name="connsiteX0" fmla="*/ 176 w 2126830"/>
              <a:gd name="connsiteY0" fmla="*/ 1428168 h 1598104"/>
              <a:gd name="connsiteX1" fmla="*/ 1171986 w 2126830"/>
              <a:gd name="connsiteY1" fmla="*/ 0 h 1598104"/>
              <a:gd name="connsiteX2" fmla="*/ 2126830 w 2126830"/>
              <a:gd name="connsiteY2" fmla="*/ 0 h 1598104"/>
              <a:gd name="connsiteX3" fmla="*/ 921636 w 2126830"/>
              <a:gd name="connsiteY3" fmla="*/ 1598104 h 1598104"/>
              <a:gd name="connsiteX4" fmla="*/ 163394 w 2126830"/>
              <a:gd name="connsiteY4" fmla="*/ 1593944 h 1598104"/>
              <a:gd name="connsiteX5" fmla="*/ 176 w 2126830"/>
              <a:gd name="connsiteY5" fmla="*/ 1428168 h 1598104"/>
              <a:gd name="connsiteX0" fmla="*/ 174 w 2136696"/>
              <a:gd name="connsiteY0" fmla="*/ 1421590 h 1598104"/>
              <a:gd name="connsiteX1" fmla="*/ 1181852 w 2136696"/>
              <a:gd name="connsiteY1" fmla="*/ 0 h 1598104"/>
              <a:gd name="connsiteX2" fmla="*/ 2136696 w 2136696"/>
              <a:gd name="connsiteY2" fmla="*/ 0 h 1598104"/>
              <a:gd name="connsiteX3" fmla="*/ 931502 w 2136696"/>
              <a:gd name="connsiteY3" fmla="*/ 1598104 h 1598104"/>
              <a:gd name="connsiteX4" fmla="*/ 173260 w 2136696"/>
              <a:gd name="connsiteY4" fmla="*/ 1593944 h 1598104"/>
              <a:gd name="connsiteX5" fmla="*/ 174 w 2136696"/>
              <a:gd name="connsiteY5" fmla="*/ 1421590 h 1598104"/>
              <a:gd name="connsiteX0" fmla="*/ 174 w 2136696"/>
              <a:gd name="connsiteY0" fmla="*/ 1421590 h 1598104"/>
              <a:gd name="connsiteX1" fmla="*/ 1181852 w 2136696"/>
              <a:gd name="connsiteY1" fmla="*/ 0 h 1598104"/>
              <a:gd name="connsiteX2" fmla="*/ 2136696 w 2136696"/>
              <a:gd name="connsiteY2" fmla="*/ 0 h 1598104"/>
              <a:gd name="connsiteX3" fmla="*/ 931502 w 2136696"/>
              <a:gd name="connsiteY3" fmla="*/ 1598104 h 1598104"/>
              <a:gd name="connsiteX4" fmla="*/ 173260 w 2136696"/>
              <a:gd name="connsiteY4" fmla="*/ 1593944 h 1598104"/>
              <a:gd name="connsiteX5" fmla="*/ 174 w 2136696"/>
              <a:gd name="connsiteY5" fmla="*/ 1421590 h 1598104"/>
              <a:gd name="connsiteX0" fmla="*/ 174 w 2136696"/>
              <a:gd name="connsiteY0" fmla="*/ 1421590 h 1598104"/>
              <a:gd name="connsiteX1" fmla="*/ 1181852 w 2136696"/>
              <a:gd name="connsiteY1" fmla="*/ 0 h 1598104"/>
              <a:gd name="connsiteX2" fmla="*/ 2136696 w 2136696"/>
              <a:gd name="connsiteY2" fmla="*/ 0 h 1598104"/>
              <a:gd name="connsiteX3" fmla="*/ 931502 w 2136696"/>
              <a:gd name="connsiteY3" fmla="*/ 1598104 h 1598104"/>
              <a:gd name="connsiteX4" fmla="*/ 173260 w 2136696"/>
              <a:gd name="connsiteY4" fmla="*/ 1593944 h 1598104"/>
              <a:gd name="connsiteX5" fmla="*/ 174 w 2136696"/>
              <a:gd name="connsiteY5" fmla="*/ 1421590 h 1598104"/>
              <a:gd name="connsiteX0" fmla="*/ 174 w 2136696"/>
              <a:gd name="connsiteY0" fmla="*/ 1421590 h 1598104"/>
              <a:gd name="connsiteX1" fmla="*/ 1181852 w 2136696"/>
              <a:gd name="connsiteY1" fmla="*/ 0 h 1598104"/>
              <a:gd name="connsiteX2" fmla="*/ 2136696 w 2136696"/>
              <a:gd name="connsiteY2" fmla="*/ 0 h 1598104"/>
              <a:gd name="connsiteX3" fmla="*/ 931502 w 2136696"/>
              <a:gd name="connsiteY3" fmla="*/ 1598104 h 1598104"/>
              <a:gd name="connsiteX4" fmla="*/ 173260 w 2136696"/>
              <a:gd name="connsiteY4" fmla="*/ 1593944 h 1598104"/>
              <a:gd name="connsiteX5" fmla="*/ 174 w 2136696"/>
              <a:gd name="connsiteY5" fmla="*/ 1421590 h 1598104"/>
              <a:gd name="connsiteX0" fmla="*/ 103 w 2136625"/>
              <a:gd name="connsiteY0" fmla="*/ 1421590 h 1598104"/>
              <a:gd name="connsiteX1" fmla="*/ 1181781 w 2136625"/>
              <a:gd name="connsiteY1" fmla="*/ 0 h 1598104"/>
              <a:gd name="connsiteX2" fmla="*/ 2136625 w 2136625"/>
              <a:gd name="connsiteY2" fmla="*/ 0 h 1598104"/>
              <a:gd name="connsiteX3" fmla="*/ 931431 w 2136625"/>
              <a:gd name="connsiteY3" fmla="*/ 1598104 h 1598104"/>
              <a:gd name="connsiteX4" fmla="*/ 173189 w 2136625"/>
              <a:gd name="connsiteY4" fmla="*/ 1593944 h 1598104"/>
              <a:gd name="connsiteX5" fmla="*/ 103 w 2136625"/>
              <a:gd name="connsiteY5" fmla="*/ 1421590 h 1598104"/>
              <a:gd name="connsiteX0" fmla="*/ 136 w 2136658"/>
              <a:gd name="connsiteY0" fmla="*/ 1421590 h 1598104"/>
              <a:gd name="connsiteX1" fmla="*/ 1181814 w 2136658"/>
              <a:gd name="connsiteY1" fmla="*/ 0 h 1598104"/>
              <a:gd name="connsiteX2" fmla="*/ 2136658 w 2136658"/>
              <a:gd name="connsiteY2" fmla="*/ 0 h 1598104"/>
              <a:gd name="connsiteX3" fmla="*/ 931464 w 2136658"/>
              <a:gd name="connsiteY3" fmla="*/ 1598104 h 1598104"/>
              <a:gd name="connsiteX4" fmla="*/ 173222 w 2136658"/>
              <a:gd name="connsiteY4" fmla="*/ 1593944 h 1598104"/>
              <a:gd name="connsiteX5" fmla="*/ 136 w 2136658"/>
              <a:gd name="connsiteY5" fmla="*/ 1421590 h 1598104"/>
              <a:gd name="connsiteX0" fmla="*/ 103 w 2136625"/>
              <a:gd name="connsiteY0" fmla="*/ 1421590 h 1598104"/>
              <a:gd name="connsiteX1" fmla="*/ 1181781 w 2136625"/>
              <a:gd name="connsiteY1" fmla="*/ 0 h 1598104"/>
              <a:gd name="connsiteX2" fmla="*/ 2136625 w 2136625"/>
              <a:gd name="connsiteY2" fmla="*/ 0 h 1598104"/>
              <a:gd name="connsiteX3" fmla="*/ 931431 w 2136625"/>
              <a:gd name="connsiteY3" fmla="*/ 1598104 h 1598104"/>
              <a:gd name="connsiteX4" fmla="*/ 173189 w 2136625"/>
              <a:gd name="connsiteY4" fmla="*/ 1593944 h 1598104"/>
              <a:gd name="connsiteX5" fmla="*/ 103 w 2136625"/>
              <a:gd name="connsiteY5" fmla="*/ 1421590 h 1598104"/>
              <a:gd name="connsiteX0" fmla="*/ 0 w 2136522"/>
              <a:gd name="connsiteY0" fmla="*/ 1421590 h 1598104"/>
              <a:gd name="connsiteX1" fmla="*/ 1181678 w 2136522"/>
              <a:gd name="connsiteY1" fmla="*/ 0 h 1598104"/>
              <a:gd name="connsiteX2" fmla="*/ 2136522 w 2136522"/>
              <a:gd name="connsiteY2" fmla="*/ 0 h 1598104"/>
              <a:gd name="connsiteX3" fmla="*/ 931328 w 2136522"/>
              <a:gd name="connsiteY3" fmla="*/ 1598104 h 1598104"/>
              <a:gd name="connsiteX4" fmla="*/ 173086 w 2136522"/>
              <a:gd name="connsiteY4" fmla="*/ 1593944 h 1598104"/>
              <a:gd name="connsiteX5" fmla="*/ 0 w 2136522"/>
              <a:gd name="connsiteY5" fmla="*/ 1421590 h 1598104"/>
              <a:gd name="connsiteX0" fmla="*/ 0 w 2136522"/>
              <a:gd name="connsiteY0" fmla="*/ 1421590 h 1598104"/>
              <a:gd name="connsiteX1" fmla="*/ 1181678 w 2136522"/>
              <a:gd name="connsiteY1" fmla="*/ 0 h 1598104"/>
              <a:gd name="connsiteX2" fmla="*/ 2136522 w 2136522"/>
              <a:gd name="connsiteY2" fmla="*/ 0 h 1598104"/>
              <a:gd name="connsiteX3" fmla="*/ 931328 w 2136522"/>
              <a:gd name="connsiteY3" fmla="*/ 1598104 h 1598104"/>
              <a:gd name="connsiteX4" fmla="*/ 173086 w 2136522"/>
              <a:gd name="connsiteY4" fmla="*/ 1593944 h 1598104"/>
              <a:gd name="connsiteX5" fmla="*/ 0 w 2136522"/>
              <a:gd name="connsiteY5" fmla="*/ 1421590 h 1598104"/>
              <a:gd name="connsiteX0" fmla="*/ 0 w 2136522"/>
              <a:gd name="connsiteY0" fmla="*/ 1421590 h 1605886"/>
              <a:gd name="connsiteX1" fmla="*/ 1181678 w 2136522"/>
              <a:gd name="connsiteY1" fmla="*/ 0 h 1605886"/>
              <a:gd name="connsiteX2" fmla="*/ 2136522 w 2136522"/>
              <a:gd name="connsiteY2" fmla="*/ 0 h 1605886"/>
              <a:gd name="connsiteX3" fmla="*/ 931328 w 2136522"/>
              <a:gd name="connsiteY3" fmla="*/ 1598104 h 1605886"/>
              <a:gd name="connsiteX4" fmla="*/ 173086 w 2136522"/>
              <a:gd name="connsiteY4" fmla="*/ 1593944 h 1605886"/>
              <a:gd name="connsiteX5" fmla="*/ 0 w 2136522"/>
              <a:gd name="connsiteY5" fmla="*/ 1421590 h 1605886"/>
              <a:gd name="connsiteX0" fmla="*/ 379 w 2136901"/>
              <a:gd name="connsiteY0" fmla="*/ 1421590 h 1598104"/>
              <a:gd name="connsiteX1" fmla="*/ 1182057 w 2136901"/>
              <a:gd name="connsiteY1" fmla="*/ 0 h 1598104"/>
              <a:gd name="connsiteX2" fmla="*/ 2136901 w 2136901"/>
              <a:gd name="connsiteY2" fmla="*/ 0 h 1598104"/>
              <a:gd name="connsiteX3" fmla="*/ 931707 w 2136901"/>
              <a:gd name="connsiteY3" fmla="*/ 1598104 h 1598104"/>
              <a:gd name="connsiteX4" fmla="*/ 173465 w 2136901"/>
              <a:gd name="connsiteY4" fmla="*/ 1593944 h 1598104"/>
              <a:gd name="connsiteX5" fmla="*/ 379 w 2136901"/>
              <a:gd name="connsiteY5" fmla="*/ 1421590 h 1598104"/>
              <a:gd name="connsiteX0" fmla="*/ 379 w 2136901"/>
              <a:gd name="connsiteY0" fmla="*/ 1421590 h 1598104"/>
              <a:gd name="connsiteX1" fmla="*/ 1182057 w 2136901"/>
              <a:gd name="connsiteY1" fmla="*/ 0 h 1598104"/>
              <a:gd name="connsiteX2" fmla="*/ 2136901 w 2136901"/>
              <a:gd name="connsiteY2" fmla="*/ 0 h 1598104"/>
              <a:gd name="connsiteX3" fmla="*/ 931707 w 2136901"/>
              <a:gd name="connsiteY3" fmla="*/ 1598104 h 1598104"/>
              <a:gd name="connsiteX4" fmla="*/ 173465 w 2136901"/>
              <a:gd name="connsiteY4" fmla="*/ 1593944 h 1598104"/>
              <a:gd name="connsiteX5" fmla="*/ 379 w 2136901"/>
              <a:gd name="connsiteY5" fmla="*/ 1421590 h 1598104"/>
              <a:gd name="connsiteX0" fmla="*/ 379 w 2136901"/>
              <a:gd name="connsiteY0" fmla="*/ 1421590 h 1598104"/>
              <a:gd name="connsiteX1" fmla="*/ 1182057 w 2136901"/>
              <a:gd name="connsiteY1" fmla="*/ 0 h 1598104"/>
              <a:gd name="connsiteX2" fmla="*/ 2136901 w 2136901"/>
              <a:gd name="connsiteY2" fmla="*/ 0 h 1598104"/>
              <a:gd name="connsiteX3" fmla="*/ 931707 w 2136901"/>
              <a:gd name="connsiteY3" fmla="*/ 1598104 h 1598104"/>
              <a:gd name="connsiteX4" fmla="*/ 173465 w 2136901"/>
              <a:gd name="connsiteY4" fmla="*/ 1593944 h 1598104"/>
              <a:gd name="connsiteX5" fmla="*/ 379 w 2136901"/>
              <a:gd name="connsiteY5" fmla="*/ 1421590 h 1598104"/>
              <a:gd name="connsiteX0" fmla="*/ 175 w 2136697"/>
              <a:gd name="connsiteY0" fmla="*/ 1421590 h 1598104"/>
              <a:gd name="connsiteX1" fmla="*/ 1181853 w 2136697"/>
              <a:gd name="connsiteY1" fmla="*/ 0 h 1598104"/>
              <a:gd name="connsiteX2" fmla="*/ 2136697 w 2136697"/>
              <a:gd name="connsiteY2" fmla="*/ 0 h 1598104"/>
              <a:gd name="connsiteX3" fmla="*/ 931503 w 2136697"/>
              <a:gd name="connsiteY3" fmla="*/ 1598104 h 1598104"/>
              <a:gd name="connsiteX4" fmla="*/ 173261 w 2136697"/>
              <a:gd name="connsiteY4" fmla="*/ 1593944 h 1598104"/>
              <a:gd name="connsiteX5" fmla="*/ 175 w 2136697"/>
              <a:gd name="connsiteY5" fmla="*/ 1421590 h 1598104"/>
              <a:gd name="connsiteX0" fmla="*/ 175 w 2136697"/>
              <a:gd name="connsiteY0" fmla="*/ 1421590 h 1598104"/>
              <a:gd name="connsiteX1" fmla="*/ 1181853 w 2136697"/>
              <a:gd name="connsiteY1" fmla="*/ 0 h 1598104"/>
              <a:gd name="connsiteX2" fmla="*/ 2136697 w 2136697"/>
              <a:gd name="connsiteY2" fmla="*/ 0 h 1598104"/>
              <a:gd name="connsiteX3" fmla="*/ 931503 w 2136697"/>
              <a:gd name="connsiteY3" fmla="*/ 1598104 h 1598104"/>
              <a:gd name="connsiteX4" fmla="*/ 173261 w 2136697"/>
              <a:gd name="connsiteY4" fmla="*/ 1593944 h 1598104"/>
              <a:gd name="connsiteX5" fmla="*/ 175 w 2136697"/>
              <a:gd name="connsiteY5" fmla="*/ 1421590 h 1598104"/>
              <a:gd name="connsiteX0" fmla="*/ 175 w 2136697"/>
              <a:gd name="connsiteY0" fmla="*/ 1421590 h 1598104"/>
              <a:gd name="connsiteX1" fmla="*/ 1181853 w 2136697"/>
              <a:gd name="connsiteY1" fmla="*/ 0 h 1598104"/>
              <a:gd name="connsiteX2" fmla="*/ 2136697 w 2136697"/>
              <a:gd name="connsiteY2" fmla="*/ 0 h 1598104"/>
              <a:gd name="connsiteX3" fmla="*/ 931503 w 2136697"/>
              <a:gd name="connsiteY3" fmla="*/ 1598104 h 1598104"/>
              <a:gd name="connsiteX4" fmla="*/ 173261 w 2136697"/>
              <a:gd name="connsiteY4" fmla="*/ 1593944 h 1598104"/>
              <a:gd name="connsiteX5" fmla="*/ 175 w 2136697"/>
              <a:gd name="connsiteY5" fmla="*/ 1421590 h 1598104"/>
              <a:gd name="connsiteX0" fmla="*/ 175 w 2136697"/>
              <a:gd name="connsiteY0" fmla="*/ 1421590 h 1624516"/>
              <a:gd name="connsiteX1" fmla="*/ 1181853 w 2136697"/>
              <a:gd name="connsiteY1" fmla="*/ 0 h 1624516"/>
              <a:gd name="connsiteX2" fmla="*/ 2136697 w 2136697"/>
              <a:gd name="connsiteY2" fmla="*/ 0 h 1624516"/>
              <a:gd name="connsiteX3" fmla="*/ 931503 w 2136697"/>
              <a:gd name="connsiteY3" fmla="*/ 1598104 h 1624516"/>
              <a:gd name="connsiteX4" fmla="*/ 173261 w 2136697"/>
              <a:gd name="connsiteY4" fmla="*/ 1593944 h 1624516"/>
              <a:gd name="connsiteX5" fmla="*/ 175 w 2136697"/>
              <a:gd name="connsiteY5" fmla="*/ 1421590 h 1624516"/>
              <a:gd name="connsiteX0" fmla="*/ 175 w 2136697"/>
              <a:gd name="connsiteY0" fmla="*/ 1421590 h 1615756"/>
              <a:gd name="connsiteX1" fmla="*/ 1181853 w 2136697"/>
              <a:gd name="connsiteY1" fmla="*/ 0 h 1615756"/>
              <a:gd name="connsiteX2" fmla="*/ 2136697 w 2136697"/>
              <a:gd name="connsiteY2" fmla="*/ 0 h 1615756"/>
              <a:gd name="connsiteX3" fmla="*/ 931503 w 2136697"/>
              <a:gd name="connsiteY3" fmla="*/ 1598104 h 1615756"/>
              <a:gd name="connsiteX4" fmla="*/ 173261 w 2136697"/>
              <a:gd name="connsiteY4" fmla="*/ 1593944 h 1615756"/>
              <a:gd name="connsiteX5" fmla="*/ 175 w 2136697"/>
              <a:gd name="connsiteY5" fmla="*/ 1421590 h 1615756"/>
              <a:gd name="connsiteX0" fmla="*/ 175 w 2136697"/>
              <a:gd name="connsiteY0" fmla="*/ 1421590 h 1604305"/>
              <a:gd name="connsiteX1" fmla="*/ 1181853 w 2136697"/>
              <a:gd name="connsiteY1" fmla="*/ 0 h 1604305"/>
              <a:gd name="connsiteX2" fmla="*/ 2136697 w 2136697"/>
              <a:gd name="connsiteY2" fmla="*/ 0 h 1604305"/>
              <a:gd name="connsiteX3" fmla="*/ 934795 w 2136697"/>
              <a:gd name="connsiteY3" fmla="*/ 1581660 h 1604305"/>
              <a:gd name="connsiteX4" fmla="*/ 173261 w 2136697"/>
              <a:gd name="connsiteY4" fmla="*/ 1593944 h 1604305"/>
              <a:gd name="connsiteX5" fmla="*/ 175 w 2136697"/>
              <a:gd name="connsiteY5" fmla="*/ 1421590 h 1604305"/>
              <a:gd name="connsiteX0" fmla="*/ 175 w 2136697"/>
              <a:gd name="connsiteY0" fmla="*/ 1421590 h 1608521"/>
              <a:gd name="connsiteX1" fmla="*/ 1181853 w 2136697"/>
              <a:gd name="connsiteY1" fmla="*/ 0 h 1608521"/>
              <a:gd name="connsiteX2" fmla="*/ 2136697 w 2136697"/>
              <a:gd name="connsiteY2" fmla="*/ 0 h 1608521"/>
              <a:gd name="connsiteX3" fmla="*/ 934795 w 2136697"/>
              <a:gd name="connsiteY3" fmla="*/ 1581660 h 1608521"/>
              <a:gd name="connsiteX4" fmla="*/ 173261 w 2136697"/>
              <a:gd name="connsiteY4" fmla="*/ 1593944 h 1608521"/>
              <a:gd name="connsiteX5" fmla="*/ 175 w 2136697"/>
              <a:gd name="connsiteY5" fmla="*/ 1421590 h 1608521"/>
              <a:gd name="connsiteX0" fmla="*/ 175 w 2136697"/>
              <a:gd name="connsiteY0" fmla="*/ 1421590 h 1595941"/>
              <a:gd name="connsiteX1" fmla="*/ 1181853 w 2136697"/>
              <a:gd name="connsiteY1" fmla="*/ 0 h 1595941"/>
              <a:gd name="connsiteX2" fmla="*/ 2136697 w 2136697"/>
              <a:gd name="connsiteY2" fmla="*/ 0 h 1595941"/>
              <a:gd name="connsiteX3" fmla="*/ 951241 w 2136697"/>
              <a:gd name="connsiteY3" fmla="*/ 1555346 h 1595941"/>
              <a:gd name="connsiteX4" fmla="*/ 173261 w 2136697"/>
              <a:gd name="connsiteY4" fmla="*/ 1593944 h 1595941"/>
              <a:gd name="connsiteX5" fmla="*/ 175 w 2136697"/>
              <a:gd name="connsiteY5" fmla="*/ 1421590 h 1595941"/>
              <a:gd name="connsiteX0" fmla="*/ 175 w 2136697"/>
              <a:gd name="connsiteY0" fmla="*/ 1421590 h 1610638"/>
              <a:gd name="connsiteX1" fmla="*/ 1181853 w 2136697"/>
              <a:gd name="connsiteY1" fmla="*/ 0 h 1610638"/>
              <a:gd name="connsiteX2" fmla="*/ 2136697 w 2136697"/>
              <a:gd name="connsiteY2" fmla="*/ 0 h 1610638"/>
              <a:gd name="connsiteX3" fmla="*/ 951241 w 2136697"/>
              <a:gd name="connsiteY3" fmla="*/ 1555346 h 1610638"/>
              <a:gd name="connsiteX4" fmla="*/ 173261 w 2136697"/>
              <a:gd name="connsiteY4" fmla="*/ 1593944 h 1610638"/>
              <a:gd name="connsiteX5" fmla="*/ 175 w 2136697"/>
              <a:gd name="connsiteY5" fmla="*/ 1421590 h 1610638"/>
              <a:gd name="connsiteX0" fmla="*/ 175 w 2136697"/>
              <a:gd name="connsiteY0" fmla="*/ 1421590 h 1616000"/>
              <a:gd name="connsiteX1" fmla="*/ 1181853 w 2136697"/>
              <a:gd name="connsiteY1" fmla="*/ 0 h 1616000"/>
              <a:gd name="connsiteX2" fmla="*/ 2136697 w 2136697"/>
              <a:gd name="connsiteY2" fmla="*/ 0 h 1616000"/>
              <a:gd name="connsiteX3" fmla="*/ 951241 w 2136697"/>
              <a:gd name="connsiteY3" fmla="*/ 1555346 h 1616000"/>
              <a:gd name="connsiteX4" fmla="*/ 173261 w 2136697"/>
              <a:gd name="connsiteY4" fmla="*/ 1593944 h 1616000"/>
              <a:gd name="connsiteX5" fmla="*/ 175 w 2136697"/>
              <a:gd name="connsiteY5" fmla="*/ 1421590 h 1616000"/>
              <a:gd name="connsiteX0" fmla="*/ 175 w 2136697"/>
              <a:gd name="connsiteY0" fmla="*/ 1421590 h 1621935"/>
              <a:gd name="connsiteX1" fmla="*/ 1181853 w 2136697"/>
              <a:gd name="connsiteY1" fmla="*/ 0 h 1621935"/>
              <a:gd name="connsiteX2" fmla="*/ 2136697 w 2136697"/>
              <a:gd name="connsiteY2" fmla="*/ 0 h 1621935"/>
              <a:gd name="connsiteX3" fmla="*/ 951241 w 2136697"/>
              <a:gd name="connsiteY3" fmla="*/ 1555346 h 1621935"/>
              <a:gd name="connsiteX4" fmla="*/ 176550 w 2136697"/>
              <a:gd name="connsiteY4" fmla="*/ 1607103 h 1621935"/>
              <a:gd name="connsiteX5" fmla="*/ 175 w 2136697"/>
              <a:gd name="connsiteY5" fmla="*/ 1421590 h 1621935"/>
              <a:gd name="connsiteX0" fmla="*/ 175 w 2136697"/>
              <a:gd name="connsiteY0" fmla="*/ 1421590 h 1612307"/>
              <a:gd name="connsiteX1" fmla="*/ 1181853 w 2136697"/>
              <a:gd name="connsiteY1" fmla="*/ 0 h 1612307"/>
              <a:gd name="connsiteX2" fmla="*/ 2136697 w 2136697"/>
              <a:gd name="connsiteY2" fmla="*/ 0 h 1612307"/>
              <a:gd name="connsiteX3" fmla="*/ 964398 w 2136697"/>
              <a:gd name="connsiteY3" fmla="*/ 1532321 h 1612307"/>
              <a:gd name="connsiteX4" fmla="*/ 176550 w 2136697"/>
              <a:gd name="connsiteY4" fmla="*/ 1607103 h 1612307"/>
              <a:gd name="connsiteX5" fmla="*/ 175 w 2136697"/>
              <a:gd name="connsiteY5" fmla="*/ 1421590 h 1612307"/>
              <a:gd name="connsiteX0" fmla="*/ 175 w 2136697"/>
              <a:gd name="connsiteY0" fmla="*/ 1421590 h 1620507"/>
              <a:gd name="connsiteX1" fmla="*/ 1181853 w 2136697"/>
              <a:gd name="connsiteY1" fmla="*/ 0 h 1620507"/>
              <a:gd name="connsiteX2" fmla="*/ 2136697 w 2136697"/>
              <a:gd name="connsiteY2" fmla="*/ 0 h 1620507"/>
              <a:gd name="connsiteX3" fmla="*/ 964398 w 2136697"/>
              <a:gd name="connsiteY3" fmla="*/ 1532321 h 1620507"/>
              <a:gd name="connsiteX4" fmla="*/ 176550 w 2136697"/>
              <a:gd name="connsiteY4" fmla="*/ 1607103 h 1620507"/>
              <a:gd name="connsiteX5" fmla="*/ 175 w 2136697"/>
              <a:gd name="connsiteY5" fmla="*/ 1421590 h 1620507"/>
              <a:gd name="connsiteX0" fmla="*/ 175 w 2136697"/>
              <a:gd name="connsiteY0" fmla="*/ 1422384 h 1621301"/>
              <a:gd name="connsiteX1" fmla="*/ 1181853 w 2136697"/>
              <a:gd name="connsiteY1" fmla="*/ 794 h 1621301"/>
              <a:gd name="connsiteX2" fmla="*/ 1893612 w 2136697"/>
              <a:gd name="connsiteY2" fmla="*/ 0 h 1621301"/>
              <a:gd name="connsiteX3" fmla="*/ 2136697 w 2136697"/>
              <a:gd name="connsiteY3" fmla="*/ 794 h 1621301"/>
              <a:gd name="connsiteX4" fmla="*/ 964398 w 2136697"/>
              <a:gd name="connsiteY4" fmla="*/ 1533115 h 1621301"/>
              <a:gd name="connsiteX5" fmla="*/ 176550 w 2136697"/>
              <a:gd name="connsiteY5" fmla="*/ 1607897 h 1621301"/>
              <a:gd name="connsiteX6" fmla="*/ 175 w 2136697"/>
              <a:gd name="connsiteY6" fmla="*/ 1422384 h 1621301"/>
              <a:gd name="connsiteX0" fmla="*/ 175 w 2067623"/>
              <a:gd name="connsiteY0" fmla="*/ 1422384 h 1621301"/>
              <a:gd name="connsiteX1" fmla="*/ 1181853 w 2067623"/>
              <a:gd name="connsiteY1" fmla="*/ 794 h 1621301"/>
              <a:gd name="connsiteX2" fmla="*/ 1893612 w 2067623"/>
              <a:gd name="connsiteY2" fmla="*/ 0 h 1621301"/>
              <a:gd name="connsiteX3" fmla="*/ 2067623 w 2067623"/>
              <a:gd name="connsiteY3" fmla="*/ 115917 h 1621301"/>
              <a:gd name="connsiteX4" fmla="*/ 964398 w 2067623"/>
              <a:gd name="connsiteY4" fmla="*/ 1533115 h 1621301"/>
              <a:gd name="connsiteX5" fmla="*/ 176550 w 2067623"/>
              <a:gd name="connsiteY5" fmla="*/ 1607897 h 1621301"/>
              <a:gd name="connsiteX6" fmla="*/ 175 w 2067623"/>
              <a:gd name="connsiteY6" fmla="*/ 1422384 h 1621301"/>
              <a:gd name="connsiteX0" fmla="*/ 175 w 2073421"/>
              <a:gd name="connsiteY0" fmla="*/ 1422384 h 1621301"/>
              <a:gd name="connsiteX1" fmla="*/ 1181853 w 2073421"/>
              <a:gd name="connsiteY1" fmla="*/ 794 h 1621301"/>
              <a:gd name="connsiteX2" fmla="*/ 1893612 w 2073421"/>
              <a:gd name="connsiteY2" fmla="*/ 0 h 1621301"/>
              <a:gd name="connsiteX3" fmla="*/ 2067623 w 2073421"/>
              <a:gd name="connsiteY3" fmla="*/ 115917 h 1621301"/>
              <a:gd name="connsiteX4" fmla="*/ 964398 w 2073421"/>
              <a:gd name="connsiteY4" fmla="*/ 1533115 h 1621301"/>
              <a:gd name="connsiteX5" fmla="*/ 176550 w 2073421"/>
              <a:gd name="connsiteY5" fmla="*/ 1607897 h 1621301"/>
              <a:gd name="connsiteX6" fmla="*/ 175 w 2073421"/>
              <a:gd name="connsiteY6" fmla="*/ 1422384 h 1621301"/>
              <a:gd name="connsiteX0" fmla="*/ 175 w 2079798"/>
              <a:gd name="connsiteY0" fmla="*/ 1422384 h 1621301"/>
              <a:gd name="connsiteX1" fmla="*/ 1181853 w 2079798"/>
              <a:gd name="connsiteY1" fmla="*/ 794 h 1621301"/>
              <a:gd name="connsiteX2" fmla="*/ 1893612 w 2079798"/>
              <a:gd name="connsiteY2" fmla="*/ 0 h 1621301"/>
              <a:gd name="connsiteX3" fmla="*/ 2074201 w 2079798"/>
              <a:gd name="connsiteY3" fmla="*/ 155388 h 1621301"/>
              <a:gd name="connsiteX4" fmla="*/ 964398 w 2079798"/>
              <a:gd name="connsiteY4" fmla="*/ 1533115 h 1621301"/>
              <a:gd name="connsiteX5" fmla="*/ 176550 w 2079798"/>
              <a:gd name="connsiteY5" fmla="*/ 1607897 h 1621301"/>
              <a:gd name="connsiteX6" fmla="*/ 175 w 2079798"/>
              <a:gd name="connsiteY6" fmla="*/ 1422384 h 1621301"/>
              <a:gd name="connsiteX0" fmla="*/ 175 w 2086273"/>
              <a:gd name="connsiteY0" fmla="*/ 1422384 h 1621301"/>
              <a:gd name="connsiteX1" fmla="*/ 1181853 w 2086273"/>
              <a:gd name="connsiteY1" fmla="*/ 794 h 1621301"/>
              <a:gd name="connsiteX2" fmla="*/ 1893612 w 2086273"/>
              <a:gd name="connsiteY2" fmla="*/ 0 h 1621301"/>
              <a:gd name="connsiteX3" fmla="*/ 2074201 w 2086273"/>
              <a:gd name="connsiteY3" fmla="*/ 155388 h 1621301"/>
              <a:gd name="connsiteX4" fmla="*/ 964398 w 2086273"/>
              <a:gd name="connsiteY4" fmla="*/ 1533115 h 1621301"/>
              <a:gd name="connsiteX5" fmla="*/ 176550 w 2086273"/>
              <a:gd name="connsiteY5" fmla="*/ 1607897 h 1621301"/>
              <a:gd name="connsiteX6" fmla="*/ 175 w 2086273"/>
              <a:gd name="connsiteY6" fmla="*/ 1422384 h 1621301"/>
              <a:gd name="connsiteX0" fmla="*/ 175 w 2086273"/>
              <a:gd name="connsiteY0" fmla="*/ 1422384 h 1621301"/>
              <a:gd name="connsiteX1" fmla="*/ 1181853 w 2086273"/>
              <a:gd name="connsiteY1" fmla="*/ 794 h 1621301"/>
              <a:gd name="connsiteX2" fmla="*/ 1893612 w 2086273"/>
              <a:gd name="connsiteY2" fmla="*/ 0 h 1621301"/>
              <a:gd name="connsiteX3" fmla="*/ 2074201 w 2086273"/>
              <a:gd name="connsiteY3" fmla="*/ 155388 h 1621301"/>
              <a:gd name="connsiteX4" fmla="*/ 964398 w 2086273"/>
              <a:gd name="connsiteY4" fmla="*/ 1533115 h 1621301"/>
              <a:gd name="connsiteX5" fmla="*/ 176550 w 2086273"/>
              <a:gd name="connsiteY5" fmla="*/ 1607897 h 1621301"/>
              <a:gd name="connsiteX6" fmla="*/ 175 w 2086273"/>
              <a:gd name="connsiteY6" fmla="*/ 1422384 h 1621301"/>
              <a:gd name="connsiteX0" fmla="*/ 175 w 2088520"/>
              <a:gd name="connsiteY0" fmla="*/ 1422384 h 1621301"/>
              <a:gd name="connsiteX1" fmla="*/ 1181853 w 2088520"/>
              <a:gd name="connsiteY1" fmla="*/ 794 h 1621301"/>
              <a:gd name="connsiteX2" fmla="*/ 1893612 w 2088520"/>
              <a:gd name="connsiteY2" fmla="*/ 0 h 1621301"/>
              <a:gd name="connsiteX3" fmla="*/ 2074201 w 2088520"/>
              <a:gd name="connsiteY3" fmla="*/ 155388 h 1621301"/>
              <a:gd name="connsiteX4" fmla="*/ 964398 w 2088520"/>
              <a:gd name="connsiteY4" fmla="*/ 1533115 h 1621301"/>
              <a:gd name="connsiteX5" fmla="*/ 176550 w 2088520"/>
              <a:gd name="connsiteY5" fmla="*/ 1607897 h 1621301"/>
              <a:gd name="connsiteX6" fmla="*/ 175 w 2088520"/>
              <a:gd name="connsiteY6" fmla="*/ 1422384 h 1621301"/>
              <a:gd name="connsiteX0" fmla="*/ 175 w 2075561"/>
              <a:gd name="connsiteY0" fmla="*/ 1422384 h 1621301"/>
              <a:gd name="connsiteX1" fmla="*/ 1181853 w 2075561"/>
              <a:gd name="connsiteY1" fmla="*/ 794 h 1621301"/>
              <a:gd name="connsiteX2" fmla="*/ 1893612 w 2075561"/>
              <a:gd name="connsiteY2" fmla="*/ 0 h 1621301"/>
              <a:gd name="connsiteX3" fmla="*/ 2061048 w 2075561"/>
              <a:gd name="connsiteY3" fmla="*/ 145520 h 1621301"/>
              <a:gd name="connsiteX4" fmla="*/ 964398 w 2075561"/>
              <a:gd name="connsiteY4" fmla="*/ 1533115 h 1621301"/>
              <a:gd name="connsiteX5" fmla="*/ 176550 w 2075561"/>
              <a:gd name="connsiteY5" fmla="*/ 1607897 h 1621301"/>
              <a:gd name="connsiteX6" fmla="*/ 175 w 2075561"/>
              <a:gd name="connsiteY6" fmla="*/ 1422384 h 1621301"/>
              <a:gd name="connsiteX0" fmla="*/ 175 w 2088524"/>
              <a:gd name="connsiteY0" fmla="*/ 1422384 h 1621301"/>
              <a:gd name="connsiteX1" fmla="*/ 1181853 w 2088524"/>
              <a:gd name="connsiteY1" fmla="*/ 794 h 1621301"/>
              <a:gd name="connsiteX2" fmla="*/ 1893612 w 2088524"/>
              <a:gd name="connsiteY2" fmla="*/ 0 h 1621301"/>
              <a:gd name="connsiteX3" fmla="*/ 2074205 w 2088524"/>
              <a:gd name="connsiteY3" fmla="*/ 214594 h 1621301"/>
              <a:gd name="connsiteX4" fmla="*/ 964398 w 2088524"/>
              <a:gd name="connsiteY4" fmla="*/ 1533115 h 1621301"/>
              <a:gd name="connsiteX5" fmla="*/ 176550 w 2088524"/>
              <a:gd name="connsiteY5" fmla="*/ 1607897 h 1621301"/>
              <a:gd name="connsiteX6" fmla="*/ 175 w 2088524"/>
              <a:gd name="connsiteY6" fmla="*/ 1422384 h 1621301"/>
              <a:gd name="connsiteX0" fmla="*/ 175 w 2088524"/>
              <a:gd name="connsiteY0" fmla="*/ 1422384 h 1621301"/>
              <a:gd name="connsiteX1" fmla="*/ 1181853 w 2088524"/>
              <a:gd name="connsiteY1" fmla="*/ 794 h 1621301"/>
              <a:gd name="connsiteX2" fmla="*/ 1893612 w 2088524"/>
              <a:gd name="connsiteY2" fmla="*/ 0 h 1621301"/>
              <a:gd name="connsiteX3" fmla="*/ 2074205 w 2088524"/>
              <a:gd name="connsiteY3" fmla="*/ 214594 h 1621301"/>
              <a:gd name="connsiteX4" fmla="*/ 964398 w 2088524"/>
              <a:gd name="connsiteY4" fmla="*/ 1533115 h 1621301"/>
              <a:gd name="connsiteX5" fmla="*/ 176550 w 2088524"/>
              <a:gd name="connsiteY5" fmla="*/ 1607897 h 1621301"/>
              <a:gd name="connsiteX6" fmla="*/ 175 w 2088524"/>
              <a:gd name="connsiteY6" fmla="*/ 1422384 h 1621301"/>
              <a:gd name="connsiteX0" fmla="*/ 175 w 2074539"/>
              <a:gd name="connsiteY0" fmla="*/ 1422384 h 1621301"/>
              <a:gd name="connsiteX1" fmla="*/ 1181853 w 2074539"/>
              <a:gd name="connsiteY1" fmla="*/ 794 h 1621301"/>
              <a:gd name="connsiteX2" fmla="*/ 1893612 w 2074539"/>
              <a:gd name="connsiteY2" fmla="*/ 0 h 1621301"/>
              <a:gd name="connsiteX3" fmla="*/ 2074205 w 2074539"/>
              <a:gd name="connsiteY3" fmla="*/ 214594 h 1621301"/>
              <a:gd name="connsiteX4" fmla="*/ 964398 w 2074539"/>
              <a:gd name="connsiteY4" fmla="*/ 1533115 h 1621301"/>
              <a:gd name="connsiteX5" fmla="*/ 176550 w 2074539"/>
              <a:gd name="connsiteY5" fmla="*/ 1607897 h 1621301"/>
              <a:gd name="connsiteX6" fmla="*/ 175 w 2074539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3822 h 1622739"/>
              <a:gd name="connsiteX1" fmla="*/ 1181853 w 2074205"/>
              <a:gd name="connsiteY1" fmla="*/ 2232 h 1622739"/>
              <a:gd name="connsiteX2" fmla="*/ 1893612 w 2074205"/>
              <a:gd name="connsiteY2" fmla="*/ 1438 h 1622739"/>
              <a:gd name="connsiteX3" fmla="*/ 2074205 w 2074205"/>
              <a:gd name="connsiteY3" fmla="*/ 216032 h 1622739"/>
              <a:gd name="connsiteX4" fmla="*/ 964398 w 2074205"/>
              <a:gd name="connsiteY4" fmla="*/ 1534553 h 1622739"/>
              <a:gd name="connsiteX5" fmla="*/ 176550 w 2074205"/>
              <a:gd name="connsiteY5" fmla="*/ 1609335 h 1622739"/>
              <a:gd name="connsiteX6" fmla="*/ 175 w 2074205"/>
              <a:gd name="connsiteY6" fmla="*/ 1423822 h 1622739"/>
              <a:gd name="connsiteX0" fmla="*/ 175 w 2074205"/>
              <a:gd name="connsiteY0" fmla="*/ 1424365 h 1623282"/>
              <a:gd name="connsiteX1" fmla="*/ 1181853 w 2074205"/>
              <a:gd name="connsiteY1" fmla="*/ 2775 h 1623282"/>
              <a:gd name="connsiteX2" fmla="*/ 1893612 w 2074205"/>
              <a:gd name="connsiteY2" fmla="*/ 1981 h 1623282"/>
              <a:gd name="connsiteX3" fmla="*/ 2074205 w 2074205"/>
              <a:gd name="connsiteY3" fmla="*/ 216575 h 1623282"/>
              <a:gd name="connsiteX4" fmla="*/ 964398 w 2074205"/>
              <a:gd name="connsiteY4" fmla="*/ 1535096 h 1623282"/>
              <a:gd name="connsiteX5" fmla="*/ 176550 w 2074205"/>
              <a:gd name="connsiteY5" fmla="*/ 1609878 h 1623282"/>
              <a:gd name="connsiteX6" fmla="*/ 175 w 2074205"/>
              <a:gd name="connsiteY6" fmla="*/ 1424365 h 1623282"/>
              <a:gd name="connsiteX0" fmla="*/ 175 w 2074205"/>
              <a:gd name="connsiteY0" fmla="*/ 1424365 h 1623282"/>
              <a:gd name="connsiteX1" fmla="*/ 1181853 w 2074205"/>
              <a:gd name="connsiteY1" fmla="*/ 2775 h 1623282"/>
              <a:gd name="connsiteX2" fmla="*/ 1893612 w 2074205"/>
              <a:gd name="connsiteY2" fmla="*/ 1981 h 1623282"/>
              <a:gd name="connsiteX3" fmla="*/ 2074205 w 2074205"/>
              <a:gd name="connsiteY3" fmla="*/ 216575 h 1623282"/>
              <a:gd name="connsiteX4" fmla="*/ 964398 w 2074205"/>
              <a:gd name="connsiteY4" fmla="*/ 1535096 h 1623282"/>
              <a:gd name="connsiteX5" fmla="*/ 176550 w 2074205"/>
              <a:gd name="connsiteY5" fmla="*/ 1609878 h 1623282"/>
              <a:gd name="connsiteX6" fmla="*/ 175 w 2074205"/>
              <a:gd name="connsiteY6" fmla="*/ 1424365 h 1623282"/>
              <a:gd name="connsiteX0" fmla="*/ 133 w 2074163"/>
              <a:gd name="connsiteY0" fmla="*/ 1424365 h 1623282"/>
              <a:gd name="connsiteX1" fmla="*/ 1181811 w 2074163"/>
              <a:gd name="connsiteY1" fmla="*/ 2775 h 1623282"/>
              <a:gd name="connsiteX2" fmla="*/ 1893570 w 2074163"/>
              <a:gd name="connsiteY2" fmla="*/ 1981 h 1623282"/>
              <a:gd name="connsiteX3" fmla="*/ 2074163 w 2074163"/>
              <a:gd name="connsiteY3" fmla="*/ 216575 h 1623282"/>
              <a:gd name="connsiteX4" fmla="*/ 964356 w 2074163"/>
              <a:gd name="connsiteY4" fmla="*/ 1535096 h 1623282"/>
              <a:gd name="connsiteX5" fmla="*/ 176508 w 2074163"/>
              <a:gd name="connsiteY5" fmla="*/ 1609878 h 1623282"/>
              <a:gd name="connsiteX6" fmla="*/ 133 w 2074163"/>
              <a:gd name="connsiteY6" fmla="*/ 1424365 h 1623282"/>
              <a:gd name="connsiteX0" fmla="*/ 133 w 2074163"/>
              <a:gd name="connsiteY0" fmla="*/ 1424365 h 1623282"/>
              <a:gd name="connsiteX1" fmla="*/ 1181811 w 2074163"/>
              <a:gd name="connsiteY1" fmla="*/ 2775 h 1623282"/>
              <a:gd name="connsiteX2" fmla="*/ 1893570 w 2074163"/>
              <a:gd name="connsiteY2" fmla="*/ 1981 h 1623282"/>
              <a:gd name="connsiteX3" fmla="*/ 2074163 w 2074163"/>
              <a:gd name="connsiteY3" fmla="*/ 216575 h 1623282"/>
              <a:gd name="connsiteX4" fmla="*/ 964356 w 2074163"/>
              <a:gd name="connsiteY4" fmla="*/ 1535096 h 1623282"/>
              <a:gd name="connsiteX5" fmla="*/ 176508 w 2074163"/>
              <a:gd name="connsiteY5" fmla="*/ 1609878 h 1623282"/>
              <a:gd name="connsiteX6" fmla="*/ 133 w 2074163"/>
              <a:gd name="connsiteY6" fmla="*/ 1424365 h 1623282"/>
              <a:gd name="connsiteX0" fmla="*/ 135 w 2074165"/>
              <a:gd name="connsiteY0" fmla="*/ 1424365 h 1623282"/>
              <a:gd name="connsiteX1" fmla="*/ 1181813 w 2074165"/>
              <a:gd name="connsiteY1" fmla="*/ 2775 h 1623282"/>
              <a:gd name="connsiteX2" fmla="*/ 1893572 w 2074165"/>
              <a:gd name="connsiteY2" fmla="*/ 1981 h 1623282"/>
              <a:gd name="connsiteX3" fmla="*/ 2074165 w 2074165"/>
              <a:gd name="connsiteY3" fmla="*/ 216575 h 1623282"/>
              <a:gd name="connsiteX4" fmla="*/ 964358 w 2074165"/>
              <a:gd name="connsiteY4" fmla="*/ 1535096 h 1623282"/>
              <a:gd name="connsiteX5" fmla="*/ 176510 w 2074165"/>
              <a:gd name="connsiteY5" fmla="*/ 1609878 h 1623282"/>
              <a:gd name="connsiteX6" fmla="*/ 135 w 2074165"/>
              <a:gd name="connsiteY6" fmla="*/ 1424365 h 1623282"/>
              <a:gd name="connsiteX0" fmla="*/ 140 w 2074170"/>
              <a:gd name="connsiteY0" fmla="*/ 1424365 h 1623282"/>
              <a:gd name="connsiteX1" fmla="*/ 1181818 w 2074170"/>
              <a:gd name="connsiteY1" fmla="*/ 2775 h 1623282"/>
              <a:gd name="connsiteX2" fmla="*/ 1893577 w 2074170"/>
              <a:gd name="connsiteY2" fmla="*/ 1981 h 1623282"/>
              <a:gd name="connsiteX3" fmla="*/ 2074170 w 2074170"/>
              <a:gd name="connsiteY3" fmla="*/ 216575 h 1623282"/>
              <a:gd name="connsiteX4" fmla="*/ 964363 w 2074170"/>
              <a:gd name="connsiteY4" fmla="*/ 1535096 h 1623282"/>
              <a:gd name="connsiteX5" fmla="*/ 176515 w 2074170"/>
              <a:gd name="connsiteY5" fmla="*/ 1609878 h 1623282"/>
              <a:gd name="connsiteX6" fmla="*/ 140 w 2074170"/>
              <a:gd name="connsiteY6" fmla="*/ 1424365 h 1623282"/>
              <a:gd name="connsiteX0" fmla="*/ 143 w 2074173"/>
              <a:gd name="connsiteY0" fmla="*/ 1424365 h 1623282"/>
              <a:gd name="connsiteX1" fmla="*/ 1181821 w 2074173"/>
              <a:gd name="connsiteY1" fmla="*/ 2775 h 1623282"/>
              <a:gd name="connsiteX2" fmla="*/ 1893580 w 2074173"/>
              <a:gd name="connsiteY2" fmla="*/ 1981 h 1623282"/>
              <a:gd name="connsiteX3" fmla="*/ 2074173 w 2074173"/>
              <a:gd name="connsiteY3" fmla="*/ 216575 h 1623282"/>
              <a:gd name="connsiteX4" fmla="*/ 964366 w 2074173"/>
              <a:gd name="connsiteY4" fmla="*/ 1535096 h 1623282"/>
              <a:gd name="connsiteX5" fmla="*/ 176518 w 2074173"/>
              <a:gd name="connsiteY5" fmla="*/ 1609878 h 1623282"/>
              <a:gd name="connsiteX6" fmla="*/ 143 w 2074173"/>
              <a:gd name="connsiteY6" fmla="*/ 1424365 h 1623282"/>
              <a:gd name="connsiteX0" fmla="*/ 143 w 2074173"/>
              <a:gd name="connsiteY0" fmla="*/ 1424365 h 1630465"/>
              <a:gd name="connsiteX1" fmla="*/ 1181821 w 2074173"/>
              <a:gd name="connsiteY1" fmla="*/ 2775 h 1630465"/>
              <a:gd name="connsiteX2" fmla="*/ 1893580 w 2074173"/>
              <a:gd name="connsiteY2" fmla="*/ 1981 h 1630465"/>
              <a:gd name="connsiteX3" fmla="*/ 2074173 w 2074173"/>
              <a:gd name="connsiteY3" fmla="*/ 216575 h 1630465"/>
              <a:gd name="connsiteX4" fmla="*/ 964366 w 2074173"/>
              <a:gd name="connsiteY4" fmla="*/ 1535096 h 1630465"/>
              <a:gd name="connsiteX5" fmla="*/ 176518 w 2074173"/>
              <a:gd name="connsiteY5" fmla="*/ 1609878 h 1630465"/>
              <a:gd name="connsiteX6" fmla="*/ 143 w 2074173"/>
              <a:gd name="connsiteY6" fmla="*/ 1424365 h 1630465"/>
              <a:gd name="connsiteX0" fmla="*/ 143 w 2074173"/>
              <a:gd name="connsiteY0" fmla="*/ 1424365 h 1676501"/>
              <a:gd name="connsiteX1" fmla="*/ 1181821 w 2074173"/>
              <a:gd name="connsiteY1" fmla="*/ 2775 h 1676501"/>
              <a:gd name="connsiteX2" fmla="*/ 1893580 w 2074173"/>
              <a:gd name="connsiteY2" fmla="*/ 1981 h 1676501"/>
              <a:gd name="connsiteX3" fmla="*/ 2074173 w 2074173"/>
              <a:gd name="connsiteY3" fmla="*/ 216575 h 1676501"/>
              <a:gd name="connsiteX4" fmla="*/ 915028 w 2074173"/>
              <a:gd name="connsiteY4" fmla="*/ 1607459 h 1676501"/>
              <a:gd name="connsiteX5" fmla="*/ 176518 w 2074173"/>
              <a:gd name="connsiteY5" fmla="*/ 1609878 h 1676501"/>
              <a:gd name="connsiteX6" fmla="*/ 143 w 2074173"/>
              <a:gd name="connsiteY6" fmla="*/ 1424365 h 1676501"/>
              <a:gd name="connsiteX0" fmla="*/ 143 w 2074173"/>
              <a:gd name="connsiteY0" fmla="*/ 1424365 h 1612418"/>
              <a:gd name="connsiteX1" fmla="*/ 1181821 w 2074173"/>
              <a:gd name="connsiteY1" fmla="*/ 2775 h 1612418"/>
              <a:gd name="connsiteX2" fmla="*/ 1893580 w 2074173"/>
              <a:gd name="connsiteY2" fmla="*/ 1981 h 1612418"/>
              <a:gd name="connsiteX3" fmla="*/ 2074173 w 2074173"/>
              <a:gd name="connsiteY3" fmla="*/ 216575 h 1612418"/>
              <a:gd name="connsiteX4" fmla="*/ 915028 w 2074173"/>
              <a:gd name="connsiteY4" fmla="*/ 1607459 h 1612418"/>
              <a:gd name="connsiteX5" fmla="*/ 176518 w 2074173"/>
              <a:gd name="connsiteY5" fmla="*/ 1609878 h 1612418"/>
              <a:gd name="connsiteX6" fmla="*/ 143 w 2074173"/>
              <a:gd name="connsiteY6" fmla="*/ 1424365 h 1612418"/>
              <a:gd name="connsiteX0" fmla="*/ 143 w 2074173"/>
              <a:gd name="connsiteY0" fmla="*/ 1424365 h 1609996"/>
              <a:gd name="connsiteX1" fmla="*/ 1181821 w 2074173"/>
              <a:gd name="connsiteY1" fmla="*/ 2775 h 1609996"/>
              <a:gd name="connsiteX2" fmla="*/ 1893580 w 2074173"/>
              <a:gd name="connsiteY2" fmla="*/ 1981 h 1609996"/>
              <a:gd name="connsiteX3" fmla="*/ 2074173 w 2074173"/>
              <a:gd name="connsiteY3" fmla="*/ 216575 h 1609996"/>
              <a:gd name="connsiteX4" fmla="*/ 915028 w 2074173"/>
              <a:gd name="connsiteY4" fmla="*/ 1607459 h 1609996"/>
              <a:gd name="connsiteX5" fmla="*/ 176518 w 2074173"/>
              <a:gd name="connsiteY5" fmla="*/ 1609878 h 1609996"/>
              <a:gd name="connsiteX6" fmla="*/ 143 w 2074173"/>
              <a:gd name="connsiteY6" fmla="*/ 1424365 h 1609996"/>
              <a:gd name="connsiteX0" fmla="*/ 168 w 2074198"/>
              <a:gd name="connsiteY0" fmla="*/ 1424365 h 1609878"/>
              <a:gd name="connsiteX1" fmla="*/ 1181846 w 2074198"/>
              <a:gd name="connsiteY1" fmla="*/ 2775 h 1609878"/>
              <a:gd name="connsiteX2" fmla="*/ 1893605 w 2074198"/>
              <a:gd name="connsiteY2" fmla="*/ 1981 h 1609878"/>
              <a:gd name="connsiteX3" fmla="*/ 2074198 w 2074198"/>
              <a:gd name="connsiteY3" fmla="*/ 216575 h 1609878"/>
              <a:gd name="connsiteX4" fmla="*/ 915053 w 2074198"/>
              <a:gd name="connsiteY4" fmla="*/ 1607459 h 1609878"/>
              <a:gd name="connsiteX5" fmla="*/ 176543 w 2074198"/>
              <a:gd name="connsiteY5" fmla="*/ 1609878 h 1609878"/>
              <a:gd name="connsiteX6" fmla="*/ 168 w 2074198"/>
              <a:gd name="connsiteY6" fmla="*/ 1424365 h 1609878"/>
              <a:gd name="connsiteX0" fmla="*/ 168 w 2074198"/>
              <a:gd name="connsiteY0" fmla="*/ 1424365 h 1609878"/>
              <a:gd name="connsiteX1" fmla="*/ 1181846 w 2074198"/>
              <a:gd name="connsiteY1" fmla="*/ 2775 h 1609878"/>
              <a:gd name="connsiteX2" fmla="*/ 1893605 w 2074198"/>
              <a:gd name="connsiteY2" fmla="*/ 1981 h 1609878"/>
              <a:gd name="connsiteX3" fmla="*/ 2074198 w 2074198"/>
              <a:gd name="connsiteY3" fmla="*/ 216575 h 1609878"/>
              <a:gd name="connsiteX4" fmla="*/ 915053 w 2074198"/>
              <a:gd name="connsiteY4" fmla="*/ 1607459 h 1609878"/>
              <a:gd name="connsiteX5" fmla="*/ 176543 w 2074198"/>
              <a:gd name="connsiteY5" fmla="*/ 1609878 h 1609878"/>
              <a:gd name="connsiteX6" fmla="*/ 168 w 2074198"/>
              <a:gd name="connsiteY6" fmla="*/ 1424365 h 1609878"/>
              <a:gd name="connsiteX0" fmla="*/ 168 w 2074198"/>
              <a:gd name="connsiteY0" fmla="*/ 1424365 h 1609878"/>
              <a:gd name="connsiteX1" fmla="*/ 1181846 w 2074198"/>
              <a:gd name="connsiteY1" fmla="*/ 2775 h 1609878"/>
              <a:gd name="connsiteX2" fmla="*/ 1893605 w 2074198"/>
              <a:gd name="connsiteY2" fmla="*/ 1981 h 1609878"/>
              <a:gd name="connsiteX3" fmla="*/ 2074198 w 2074198"/>
              <a:gd name="connsiteY3" fmla="*/ 216575 h 1609878"/>
              <a:gd name="connsiteX4" fmla="*/ 915053 w 2074198"/>
              <a:gd name="connsiteY4" fmla="*/ 1607459 h 1609878"/>
              <a:gd name="connsiteX5" fmla="*/ 176543 w 2074198"/>
              <a:gd name="connsiteY5" fmla="*/ 1609878 h 1609878"/>
              <a:gd name="connsiteX6" fmla="*/ 168 w 2074198"/>
              <a:gd name="connsiteY6" fmla="*/ 1424365 h 1609878"/>
              <a:gd name="connsiteX0" fmla="*/ 168 w 2074198"/>
              <a:gd name="connsiteY0" fmla="*/ 1424365 h 1609878"/>
              <a:gd name="connsiteX1" fmla="*/ 1181846 w 2074198"/>
              <a:gd name="connsiteY1" fmla="*/ 2775 h 1609878"/>
              <a:gd name="connsiteX2" fmla="*/ 1893605 w 2074198"/>
              <a:gd name="connsiteY2" fmla="*/ 1981 h 1609878"/>
              <a:gd name="connsiteX3" fmla="*/ 2074198 w 2074198"/>
              <a:gd name="connsiteY3" fmla="*/ 216575 h 1609878"/>
              <a:gd name="connsiteX4" fmla="*/ 915053 w 2074198"/>
              <a:gd name="connsiteY4" fmla="*/ 1607459 h 1609878"/>
              <a:gd name="connsiteX5" fmla="*/ 176543 w 2074198"/>
              <a:gd name="connsiteY5" fmla="*/ 1609878 h 1609878"/>
              <a:gd name="connsiteX6" fmla="*/ 168 w 2074198"/>
              <a:gd name="connsiteY6" fmla="*/ 1424365 h 1609878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4198" h="1611075">
                <a:moveTo>
                  <a:pt x="168" y="1425562"/>
                </a:moveTo>
                <a:cubicBezTo>
                  <a:pt x="-13747" y="2036916"/>
                  <a:pt x="948780" y="3379"/>
                  <a:pt x="1181846" y="3972"/>
                </a:cubicBezTo>
                <a:lnTo>
                  <a:pt x="1893605" y="3178"/>
                </a:lnTo>
                <a:cubicBezTo>
                  <a:pt x="1974634" y="8924"/>
                  <a:pt x="2072119" y="-57691"/>
                  <a:pt x="2074198" y="217772"/>
                </a:cubicBezTo>
                <a:cubicBezTo>
                  <a:pt x="2066085" y="-563017"/>
                  <a:pt x="1202760" y="1596748"/>
                  <a:pt x="915053" y="1608656"/>
                </a:cubicBezTo>
                <a:lnTo>
                  <a:pt x="176543" y="1611075"/>
                </a:lnTo>
                <a:cubicBezTo>
                  <a:pt x="87416" y="1598403"/>
                  <a:pt x="-4473" y="1617577"/>
                  <a:pt x="168" y="1425562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50418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924B4B-0889-4EDE-93D9-E59AD96351E6}"/>
              </a:ext>
            </a:extLst>
          </p:cNvPr>
          <p:cNvSpPr txBox="1"/>
          <p:nvPr/>
        </p:nvSpPr>
        <p:spPr>
          <a:xfrm rot="1074825">
            <a:off x="9073108" y="1613926"/>
            <a:ext cx="1372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36 Variables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4D6A88-BD30-4E56-AA0F-DADF295131B8}"/>
              </a:ext>
            </a:extLst>
          </p:cNvPr>
          <p:cNvSpPr txBox="1"/>
          <p:nvPr/>
        </p:nvSpPr>
        <p:spPr>
          <a:xfrm rot="1074825">
            <a:off x="8372757" y="3022906"/>
            <a:ext cx="27487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32 Independent Variables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17002F-87A2-438B-9336-FE8EEC55C84C}"/>
              </a:ext>
            </a:extLst>
          </p:cNvPr>
          <p:cNvSpPr txBox="1"/>
          <p:nvPr/>
        </p:nvSpPr>
        <p:spPr>
          <a:xfrm rot="1074825">
            <a:off x="8131654" y="4336600"/>
            <a:ext cx="25916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4 Target Variables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2" name="그룹 93">
            <a:extLst>
              <a:ext uri="{FF2B5EF4-FFF2-40B4-BE49-F238E27FC236}">
                <a16:creationId xmlns:a16="http://schemas.microsoft.com/office/drawing/2014/main" id="{A6F1B3BB-EA55-4FA9-BBEE-5D83805B07C8}"/>
              </a:ext>
            </a:extLst>
          </p:cNvPr>
          <p:cNvGrpSpPr/>
          <p:nvPr/>
        </p:nvGrpSpPr>
        <p:grpSpPr>
          <a:xfrm>
            <a:off x="3408439" y="492187"/>
            <a:ext cx="4978876" cy="5980980"/>
            <a:chOff x="3940733" y="940693"/>
            <a:chExt cx="2240000" cy="233708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92D4DA1-65D5-4AFA-A17C-AFB22FCA929E}"/>
                </a:ext>
              </a:extLst>
            </p:cNvPr>
            <p:cNvSpPr txBox="1"/>
            <p:nvPr/>
          </p:nvSpPr>
          <p:spPr>
            <a:xfrm>
              <a:off x="3940733" y="1078464"/>
              <a:ext cx="2236570" cy="2199310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b="1" u="sng" dirty="0">
                  <a:cs typeface="Arial" pitchFamily="34" charset="0"/>
                </a:rPr>
                <a:t>Independent Variables: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cs typeface="Arial" pitchFamily="34" charset="0"/>
                </a:rPr>
                <a:t>Age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cs typeface="Arial" pitchFamily="34" charset="0"/>
                </a:rPr>
                <a:t>Number of sexual partners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cs typeface="Arial" pitchFamily="34" charset="0"/>
                </a:rPr>
                <a:t>First sexual intercourse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cs typeface="Arial" pitchFamily="34" charset="0"/>
                </a:rPr>
                <a:t>Num of pregnancies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cs typeface="Arial" pitchFamily="34" charset="0"/>
                </a:rPr>
                <a:t>Smokes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cs typeface="Arial" pitchFamily="34" charset="0"/>
                </a:rPr>
                <a:t>Smokes (years)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cs typeface="Arial" pitchFamily="34" charset="0"/>
                </a:rPr>
                <a:t>Smokes (packs/year)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cs typeface="Arial" pitchFamily="34" charset="0"/>
                </a:rPr>
                <a:t>Hormonal Contraceptives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cs typeface="Arial" pitchFamily="34" charset="0"/>
                </a:rPr>
                <a:t>Hormonal Contraceptives (years)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cs typeface="Arial" pitchFamily="34" charset="0"/>
                </a:rPr>
                <a:t>IUD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cs typeface="Arial" pitchFamily="34" charset="0"/>
                </a:rPr>
                <a:t>IUD (years)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cs typeface="Arial" pitchFamily="34" charset="0"/>
                </a:rPr>
                <a:t>STDs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cs typeface="Arial" pitchFamily="34" charset="0"/>
                </a:rPr>
                <a:t>STDs (number)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 err="1">
                  <a:cs typeface="Arial" pitchFamily="34" charset="0"/>
                </a:rPr>
                <a:t>STDs:condylomatosis</a:t>
              </a:r>
              <a:endParaRPr lang="en-US" altLang="ko-KR" sz="1200" dirty="0">
                <a:cs typeface="Arial" pitchFamily="34" charset="0"/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 err="1">
                  <a:cs typeface="Arial" pitchFamily="34" charset="0"/>
                </a:rPr>
                <a:t>STDs:cervical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condylomatosis</a:t>
              </a:r>
              <a:endParaRPr lang="en-US" altLang="ko-KR" sz="1200" dirty="0">
                <a:cs typeface="Arial" pitchFamily="34" charset="0"/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 err="1">
                  <a:cs typeface="Arial" pitchFamily="34" charset="0"/>
                </a:rPr>
                <a:t>STDs:vaginal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condylomatosis</a:t>
              </a:r>
              <a:endParaRPr lang="en-US" altLang="ko-KR" sz="1200" dirty="0">
                <a:cs typeface="Arial" pitchFamily="34" charset="0"/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 err="1">
                  <a:cs typeface="Arial" pitchFamily="34" charset="0"/>
                </a:rPr>
                <a:t>STDs:vulvo-perineal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condylomatosis</a:t>
              </a:r>
              <a:endParaRPr lang="en-US" altLang="ko-KR" sz="1200" dirty="0">
                <a:cs typeface="Arial" pitchFamily="34" charset="0"/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 err="1">
                  <a:cs typeface="Arial" pitchFamily="34" charset="0"/>
                </a:rPr>
                <a:t>STDs:syphilis</a:t>
              </a:r>
              <a:endParaRPr lang="en-US" altLang="ko-KR" sz="1200" dirty="0">
                <a:cs typeface="Arial" pitchFamily="34" charset="0"/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 err="1">
                  <a:cs typeface="Arial" pitchFamily="34" charset="0"/>
                </a:rPr>
                <a:t>STDs:pelvic</a:t>
              </a:r>
              <a:r>
                <a:rPr lang="en-US" altLang="ko-KR" sz="1200" dirty="0">
                  <a:cs typeface="Arial" pitchFamily="34" charset="0"/>
                </a:rPr>
                <a:t> inflammatory disease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 err="1">
                  <a:cs typeface="Arial" pitchFamily="34" charset="0"/>
                </a:rPr>
                <a:t>STDs:genital</a:t>
              </a:r>
              <a:r>
                <a:rPr lang="en-US" altLang="ko-KR" sz="1200" dirty="0">
                  <a:cs typeface="Arial" pitchFamily="34" charset="0"/>
                </a:rPr>
                <a:t> herpes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 err="1">
                  <a:cs typeface="Arial" pitchFamily="34" charset="0"/>
                </a:rPr>
                <a:t>STDs:molluscum</a:t>
              </a:r>
              <a:r>
                <a:rPr lang="en-US" altLang="ko-KR" sz="1200" dirty="0">
                  <a:cs typeface="Arial" pitchFamily="34" charset="0"/>
                </a:rPr>
                <a:t> contagiosum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 err="1">
                  <a:cs typeface="Arial" pitchFamily="34" charset="0"/>
                </a:rPr>
                <a:t>STDs:AIDS</a:t>
              </a:r>
              <a:endParaRPr lang="en-US" altLang="ko-KR" sz="1200" dirty="0">
                <a:cs typeface="Arial" pitchFamily="34" charset="0"/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 err="1">
                  <a:cs typeface="Arial" pitchFamily="34" charset="0"/>
                </a:rPr>
                <a:t>STDs:HIV</a:t>
              </a:r>
              <a:endParaRPr lang="en-US" altLang="ko-KR" sz="1200" dirty="0">
                <a:cs typeface="Arial" pitchFamily="34" charset="0"/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 err="1">
                  <a:cs typeface="Arial" pitchFamily="34" charset="0"/>
                </a:rPr>
                <a:t>STDs:Hepatitis</a:t>
              </a:r>
              <a:r>
                <a:rPr lang="en-US" altLang="ko-KR" sz="1200" dirty="0">
                  <a:cs typeface="Arial" pitchFamily="34" charset="0"/>
                </a:rPr>
                <a:t> B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 err="1">
                  <a:cs typeface="Arial" pitchFamily="34" charset="0"/>
                </a:rPr>
                <a:t>STDs:HPV</a:t>
              </a:r>
              <a:endParaRPr lang="en-US" altLang="ko-KR" sz="1200" dirty="0">
                <a:cs typeface="Arial" pitchFamily="34" charset="0"/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cs typeface="Arial" pitchFamily="34" charset="0"/>
                </a:rPr>
                <a:t>STDs: Number of diagnosis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cs typeface="Arial" pitchFamily="34" charset="0"/>
                </a:rPr>
                <a:t>STDs: Time since first diagnosis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cs typeface="Arial" pitchFamily="34" charset="0"/>
                </a:rPr>
                <a:t>STDs: Time since last diagnosis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 err="1">
                  <a:cs typeface="Arial" pitchFamily="34" charset="0"/>
                </a:rPr>
                <a:t>Dx:Cancer</a:t>
              </a:r>
              <a:endParaRPr lang="en-US" altLang="ko-KR" sz="1200" dirty="0">
                <a:cs typeface="Arial" pitchFamily="34" charset="0"/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 err="1">
                  <a:cs typeface="Arial" pitchFamily="34" charset="0"/>
                </a:rPr>
                <a:t>Dx:CIN</a:t>
              </a:r>
              <a:endParaRPr lang="en-US" altLang="ko-KR" sz="1200" dirty="0">
                <a:cs typeface="Arial" pitchFamily="34" charset="0"/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 err="1">
                  <a:cs typeface="Arial" pitchFamily="34" charset="0"/>
                </a:rPr>
                <a:t>Dx:HPV</a:t>
              </a:r>
              <a:endParaRPr lang="en-US" altLang="ko-KR" sz="1200" dirty="0">
                <a:cs typeface="Arial" pitchFamily="34" charset="0"/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cs typeface="Arial" pitchFamily="34" charset="0"/>
                </a:rPr>
                <a:t>Dx</a:t>
              </a:r>
            </a:p>
            <a:p>
              <a:endParaRPr lang="en-US" altLang="ko-KR" sz="1200" dirty="0"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b="1" u="sng" dirty="0">
                  <a:cs typeface="Arial" pitchFamily="34" charset="0"/>
                </a:rPr>
                <a:t>Target Variables: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 err="1">
                  <a:cs typeface="Arial" pitchFamily="34" charset="0"/>
                </a:rPr>
                <a:t>Hinselmann</a:t>
              </a:r>
              <a:r>
                <a:rPr lang="en-US" altLang="ko-KR" sz="1200" dirty="0">
                  <a:cs typeface="Arial" pitchFamily="34" charset="0"/>
                </a:rPr>
                <a:t> - </a:t>
              </a:r>
              <a:r>
                <a:rPr lang="en-IN" altLang="ko-KR" sz="1200" dirty="0">
                  <a:cs typeface="Arial" pitchFamily="34" charset="0"/>
                </a:rPr>
                <a:t>Premalignant lesions and malignant lesions in these areas have discernible characteristics which can be detected through the examination</a:t>
              </a:r>
              <a:endParaRPr lang="en-US" altLang="ko-KR" sz="1200" dirty="0">
                <a:cs typeface="Arial" pitchFamily="34" charset="0"/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cs typeface="Arial" pitchFamily="34" charset="0"/>
                </a:rPr>
                <a:t>Schiller - </a:t>
              </a:r>
              <a:r>
                <a:rPr lang="en-IN" altLang="ko-KR" sz="1200" dirty="0">
                  <a:cs typeface="Arial" pitchFamily="34" charset="0"/>
                </a:rPr>
                <a:t>Schiller's iodine solution is applied to the cervix under direct vision</a:t>
              </a:r>
              <a:endParaRPr lang="en-US" altLang="ko-KR" sz="1200" dirty="0">
                <a:cs typeface="Arial" pitchFamily="34" charset="0"/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cs typeface="Arial" pitchFamily="34" charset="0"/>
                </a:rPr>
                <a:t>Cytology - </a:t>
              </a:r>
              <a:r>
                <a:rPr lang="en-IN" altLang="ko-KR" sz="1200" dirty="0">
                  <a:cs typeface="Arial" pitchFamily="34" charset="0"/>
                </a:rPr>
                <a:t>Performed on body fluids examples are blood, urine, and cerebrospinal fluid</a:t>
              </a:r>
              <a:endParaRPr lang="en-US" altLang="ko-KR" sz="1200" dirty="0">
                <a:cs typeface="Arial" pitchFamily="34" charset="0"/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200" dirty="0">
                  <a:cs typeface="Arial" pitchFamily="34" charset="0"/>
                </a:rPr>
                <a:t>Biopsy - </a:t>
              </a:r>
              <a:r>
                <a:rPr lang="en-IN" altLang="ko-KR" sz="1200" dirty="0">
                  <a:cs typeface="Arial" pitchFamily="34" charset="0"/>
                </a:rPr>
                <a:t>Procedure to remove tissue from the cervix to test for abnormal or precancerous conditions</a:t>
              </a:r>
              <a:endParaRPr lang="en-US" altLang="ko-KR" sz="1200" dirty="0"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1CBBC0A-7AE7-41E1-B016-E539FB9EDFA2}"/>
                </a:ext>
              </a:extLst>
            </p:cNvPr>
            <p:cNvSpPr txBox="1"/>
            <p:nvPr/>
          </p:nvSpPr>
          <p:spPr>
            <a:xfrm>
              <a:off x="3944163" y="940693"/>
              <a:ext cx="22365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cs typeface="Arial" pitchFamily="34" charset="0"/>
                </a:rPr>
                <a:t>Data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  <p:sp>
        <p:nvSpPr>
          <p:cNvPr id="45" name="Text Placeholder 13">
            <a:extLst>
              <a:ext uri="{FF2B5EF4-FFF2-40B4-BE49-F238E27FC236}">
                <a16:creationId xmlns:a16="http://schemas.microsoft.com/office/drawing/2014/main" id="{30102BCF-DA43-4831-8BCD-4B24CA9BE5CF}"/>
              </a:ext>
            </a:extLst>
          </p:cNvPr>
          <p:cNvSpPr txBox="1">
            <a:spLocks/>
          </p:cNvSpPr>
          <p:nvPr/>
        </p:nvSpPr>
        <p:spPr>
          <a:xfrm>
            <a:off x="111916" y="3980260"/>
            <a:ext cx="2891365" cy="175787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3600" b="1" dirty="0">
                <a:latin typeface="+mj-lt"/>
                <a:cs typeface="Arial" pitchFamily="34" charset="0"/>
              </a:rPr>
              <a:t>Data &amp; 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67310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ver and End Slide Master">
  <a:themeElements>
    <a:clrScheme name="2019-Medica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0BED4"/>
      </a:accent1>
      <a:accent2>
        <a:srgbClr val="8EDADA"/>
      </a:accent2>
      <a:accent3>
        <a:srgbClr val="AAAAAA"/>
      </a:accent3>
      <a:accent4>
        <a:srgbClr val="D4D4D4"/>
      </a:accent4>
      <a:accent5>
        <a:srgbClr val="60BED4"/>
      </a:accent5>
      <a:accent6>
        <a:srgbClr val="8EDADA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2019-Medica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0BED4"/>
      </a:accent1>
      <a:accent2>
        <a:srgbClr val="8EDADA"/>
      </a:accent2>
      <a:accent3>
        <a:srgbClr val="AAAAAA"/>
      </a:accent3>
      <a:accent4>
        <a:srgbClr val="D4D4D4"/>
      </a:accent4>
      <a:accent5>
        <a:srgbClr val="60BED4"/>
      </a:accent5>
      <a:accent6>
        <a:srgbClr val="8EDADA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2019-Medica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0BED4"/>
      </a:accent1>
      <a:accent2>
        <a:srgbClr val="8EDADA"/>
      </a:accent2>
      <a:accent3>
        <a:srgbClr val="AAAAAA"/>
      </a:accent3>
      <a:accent4>
        <a:srgbClr val="D4D4D4"/>
      </a:accent4>
      <a:accent5>
        <a:srgbClr val="60BED4"/>
      </a:accent5>
      <a:accent6>
        <a:srgbClr val="8EDADA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3800</TotalTime>
  <Words>1294</Words>
  <Application>Microsoft Office PowerPoint</Application>
  <PresentationFormat>Widescreen</PresentationFormat>
  <Paragraphs>233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 Unicode MS</vt:lpstr>
      <vt:lpstr>Aharoni</vt:lpstr>
      <vt:lpstr>Arial</vt:lpstr>
      <vt:lpstr>Calibri</vt:lpstr>
      <vt:lpstr>Franklin Gothic Heavy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Windows User</cp:lastModifiedBy>
  <cp:revision>137</cp:revision>
  <dcterms:created xsi:type="dcterms:W3CDTF">2018-04-24T17:14:44Z</dcterms:created>
  <dcterms:modified xsi:type="dcterms:W3CDTF">2019-03-06T13:27:45Z</dcterms:modified>
</cp:coreProperties>
</file>